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notesMasterIdLst>
    <p:notesMasterId r:id="rId63"/>
  </p:notesMasterIdLst>
  <p:handoutMasterIdLst>
    <p:handoutMasterId r:id="rId64"/>
  </p:handoutMasterIdLst>
  <p:sldIdLst>
    <p:sldId id="257" r:id="rId5"/>
    <p:sldId id="391" r:id="rId6"/>
    <p:sldId id="392" r:id="rId7"/>
    <p:sldId id="396" r:id="rId8"/>
    <p:sldId id="393" r:id="rId9"/>
    <p:sldId id="397" r:id="rId10"/>
    <p:sldId id="395" r:id="rId11"/>
    <p:sldId id="394" r:id="rId12"/>
    <p:sldId id="398" r:id="rId13"/>
    <p:sldId id="399" r:id="rId14"/>
    <p:sldId id="400" r:id="rId15"/>
    <p:sldId id="402" r:id="rId16"/>
    <p:sldId id="401" r:id="rId17"/>
    <p:sldId id="433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89" r:id="rId26"/>
    <p:sldId id="486" r:id="rId27"/>
    <p:sldId id="487" r:id="rId28"/>
    <p:sldId id="488" r:id="rId29"/>
    <p:sldId id="492" r:id="rId30"/>
    <p:sldId id="493" r:id="rId31"/>
    <p:sldId id="490" r:id="rId32"/>
    <p:sldId id="491" r:id="rId33"/>
    <p:sldId id="418" r:id="rId34"/>
    <p:sldId id="419" r:id="rId35"/>
    <p:sldId id="420" r:id="rId36"/>
    <p:sldId id="429" r:id="rId37"/>
    <p:sldId id="430" r:id="rId38"/>
    <p:sldId id="415" r:id="rId39"/>
    <p:sldId id="414" r:id="rId40"/>
    <p:sldId id="416" r:id="rId41"/>
    <p:sldId id="410" r:id="rId42"/>
    <p:sldId id="424" r:id="rId43"/>
    <p:sldId id="425" r:id="rId44"/>
    <p:sldId id="427" r:id="rId45"/>
    <p:sldId id="426" r:id="rId46"/>
    <p:sldId id="428" r:id="rId47"/>
    <p:sldId id="498" r:id="rId48"/>
    <p:sldId id="499" r:id="rId49"/>
    <p:sldId id="494" r:id="rId50"/>
    <p:sldId id="495" r:id="rId51"/>
    <p:sldId id="496" r:id="rId52"/>
    <p:sldId id="497" r:id="rId53"/>
    <p:sldId id="432" r:id="rId54"/>
    <p:sldId id="417" r:id="rId55"/>
    <p:sldId id="411" r:id="rId56"/>
    <p:sldId id="412" r:id="rId57"/>
    <p:sldId id="413" r:id="rId58"/>
    <p:sldId id="421" r:id="rId59"/>
    <p:sldId id="422" r:id="rId60"/>
    <p:sldId id="423" r:id="rId61"/>
    <p:sldId id="27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70"/>
    <a:srgbClr val="33E7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4771A-7CD0-4DE5-88C0-50A67CE6F873}" v="129" dt="2024-11-07T14:45:06.217"/>
  </p1510:revLst>
</p1510:revInfo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1" autoAdjust="0"/>
    <p:restoredTop sz="95736" autoAdjust="0"/>
  </p:normalViewPr>
  <p:slideViewPr>
    <p:cSldViewPr snapToGrid="0">
      <p:cViewPr varScale="1">
        <p:scale>
          <a:sx n="153" d="100"/>
          <a:sy n="153" d="100"/>
        </p:scale>
        <p:origin x="1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32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Барулина" userId="3f69187e786b41da" providerId="LiveId" clId="{7AB6B915-DC1C-4842-88A1-E2DCEE86DC83}"/>
    <pc:docChg chg="undo custSel addSld delSld modSld">
      <pc:chgData name="Марина Барулина" userId="3f69187e786b41da" providerId="LiveId" clId="{7AB6B915-DC1C-4842-88A1-E2DCEE86DC83}" dt="2024-10-31T14:49:29.724" v="298"/>
      <pc:docMkLst>
        <pc:docMk/>
      </pc:docMkLst>
      <pc:sldChg chg="addSp delSp modSp mod">
        <pc:chgData name="Марина Барулина" userId="3f69187e786b41da" providerId="LiveId" clId="{7AB6B915-DC1C-4842-88A1-E2DCEE86DC83}" dt="2024-10-31T12:00:37.088" v="259"/>
        <pc:sldMkLst>
          <pc:docMk/>
          <pc:sldMk cId="850593172" sldId="257"/>
        </pc:sldMkLst>
        <pc:spChg chg="del mod">
          <ac:chgData name="Марина Барулина" userId="3f69187e786b41da" providerId="LiveId" clId="{7AB6B915-DC1C-4842-88A1-E2DCEE86DC83}" dt="2024-10-31T11:58:32.856" v="164" actId="478"/>
          <ac:spMkLst>
            <pc:docMk/>
            <pc:sldMk cId="850593172" sldId="257"/>
            <ac:spMk id="3" creationId="{B8D8E648-93B0-47FF-A306-492EFF7FC499}"/>
          </ac:spMkLst>
        </pc:spChg>
        <pc:spChg chg="add del mod">
          <ac:chgData name="Марина Барулина" userId="3f69187e786b41da" providerId="LiveId" clId="{7AB6B915-DC1C-4842-88A1-E2DCEE86DC83}" dt="2024-10-31T12:00:37.088" v="259"/>
          <ac:spMkLst>
            <pc:docMk/>
            <pc:sldMk cId="850593172" sldId="257"/>
            <ac:spMk id="5" creationId="{C702D715-C29F-19F7-AB79-39F9B193619D}"/>
          </ac:spMkLst>
        </pc:spChg>
        <pc:spChg chg="add del mod">
          <ac:chgData name="Марина Барулина" userId="3f69187e786b41da" providerId="LiveId" clId="{7AB6B915-DC1C-4842-88A1-E2DCEE86DC83}" dt="2024-10-31T11:58:41.985" v="166" actId="478"/>
          <ac:spMkLst>
            <pc:docMk/>
            <pc:sldMk cId="850593172" sldId="257"/>
            <ac:spMk id="7" creationId="{27C231B3-A03E-7C26-B628-0B3555231AE4}"/>
          </ac:spMkLst>
        </pc:spChg>
        <pc:spChg chg="add del mod">
          <ac:chgData name="Марина Барулина" userId="3f69187e786b41da" providerId="LiveId" clId="{7AB6B915-DC1C-4842-88A1-E2DCEE86DC83}" dt="2024-10-31T11:59:34.440" v="227" actId="478"/>
          <ac:spMkLst>
            <pc:docMk/>
            <pc:sldMk cId="850593172" sldId="257"/>
            <ac:spMk id="9" creationId="{37206108-6603-3680-D49C-A10387A28DF8}"/>
          </ac:spMkLst>
        </pc:spChg>
        <pc:picChg chg="del mod">
          <ac:chgData name="Марина Барулина" userId="3f69187e786b41da" providerId="LiveId" clId="{7AB6B915-DC1C-4842-88A1-E2DCEE86DC83}" dt="2024-10-31T11:58:39.990" v="165" actId="478"/>
          <ac:picMkLst>
            <pc:docMk/>
            <pc:sldMk cId="850593172" sldId="257"/>
            <ac:picMk id="14" creationId="{8F02F647-7DBC-4618-AFF3-8CED69C5CDEF}"/>
          </ac:picMkLst>
        </pc:picChg>
      </pc:sldChg>
      <pc:sldChg chg="modSp">
        <pc:chgData name="Марина Барулина" userId="3f69187e786b41da" providerId="LiveId" clId="{7AB6B915-DC1C-4842-88A1-E2DCEE86DC83}" dt="2024-10-31T12:00:37.088" v="259"/>
        <pc:sldMkLst>
          <pc:docMk/>
          <pc:sldMk cId="4198271354" sldId="264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4198271354" sldId="264"/>
            <ac:spMk id="2" creationId="{1A113B66-EEAF-53DE-94AF-879AEB17DDBB}"/>
          </ac:spMkLst>
        </pc:spChg>
      </pc:sldChg>
      <pc:sldChg chg="modSp">
        <pc:chgData name="Марина Барулина" userId="3f69187e786b41da" providerId="LiveId" clId="{7AB6B915-DC1C-4842-88A1-E2DCEE86DC83}" dt="2024-10-31T12:00:37.088" v="259"/>
        <pc:sldMkLst>
          <pc:docMk/>
          <pc:sldMk cId="3336916154" sldId="265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336916154" sldId="265"/>
            <ac:spMk id="2" creationId="{2FC0EDD7-D3A9-FBAD-EAAB-6B898FF279B0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3476954114" sldId="274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76954114" sldId="274"/>
            <ac:spMk id="3" creationId="{C17F5BF1-88DB-42F2-98A6-4C7FBFC311C4}"/>
          </ac:spMkLst>
        </pc:spChg>
        <pc:spChg chg="mod">
          <ac:chgData name="Марина Барулина" userId="3f69187e786b41da" providerId="LiveId" clId="{7AB6B915-DC1C-4842-88A1-E2DCEE86DC83}" dt="2024-10-31T11:58:21.909" v="162" actId="27636"/>
          <ac:spMkLst>
            <pc:docMk/>
            <pc:sldMk cId="3476954114" sldId="274"/>
            <ac:spMk id="4" creationId="{7E7E363B-55F5-4528-8A9D-A5D90055CD92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76954114" sldId="274"/>
            <ac:spMk id="5" creationId="{045FEE4F-333C-40EF-B46D-8D25C79C05D2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76954114" sldId="274"/>
            <ac:spMk id="6" creationId="{05F44DEB-FABF-4ADE-B7EB-29DFAFA3DFF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76954114" sldId="274"/>
            <ac:spMk id="7" creationId="{CF795760-75DB-4415-BB10-2C6299BBF11C}"/>
          </ac:spMkLst>
        </pc:spChg>
        <pc:picChg chg="mod">
          <ac:chgData name="Марина Барулина" userId="3f69187e786b41da" providerId="LiveId" clId="{7AB6B915-DC1C-4842-88A1-E2DCEE86DC83}" dt="2024-10-31T12:00:37.088" v="259"/>
          <ac:picMkLst>
            <pc:docMk/>
            <pc:sldMk cId="3476954114" sldId="274"/>
            <ac:picMk id="17" creationId="{F923CFB6-5709-405C-8762-B310D3F21953}"/>
          </ac:picMkLst>
        </pc:picChg>
      </pc:sldChg>
      <pc:sldChg chg="modSp mod">
        <pc:chgData name="Марина Барулина" userId="3f69187e786b41da" providerId="LiveId" clId="{7AB6B915-DC1C-4842-88A1-E2DCEE86DC83}" dt="2024-10-31T12:00:37.546" v="264" actId="27636"/>
        <pc:sldMkLst>
          <pc:docMk/>
          <pc:sldMk cId="2396428475" sldId="275"/>
        </pc:sldMkLst>
        <pc:spChg chg="mod">
          <ac:chgData name="Марина Барулина" userId="3f69187e786b41da" providerId="LiveId" clId="{7AB6B915-DC1C-4842-88A1-E2DCEE86DC83}" dt="2024-10-31T12:00:37.546" v="264" actId="27636"/>
          <ac:spMkLst>
            <pc:docMk/>
            <pc:sldMk cId="2396428475" sldId="275"/>
            <ac:spMk id="4" creationId="{51016C2B-4D37-45D0-BAC7-B036CAA3D601}"/>
          </ac:spMkLst>
        </pc:spChg>
        <pc:picChg chg="mod">
          <ac:chgData name="Марина Барулина" userId="3f69187e786b41da" providerId="LiveId" clId="{7AB6B915-DC1C-4842-88A1-E2DCEE86DC83}" dt="2024-10-31T12:00:37.088" v="259"/>
          <ac:picMkLst>
            <pc:docMk/>
            <pc:sldMk cId="2396428475" sldId="275"/>
            <ac:picMk id="7" creationId="{3556B757-F449-4297-91CA-A148EF6D3410}"/>
          </ac:picMkLst>
        </pc:picChg>
      </pc:sldChg>
      <pc:sldChg chg="modSp mod">
        <pc:chgData name="Марина Барулина" userId="3f69187e786b41da" providerId="LiveId" clId="{7AB6B915-DC1C-4842-88A1-E2DCEE86DC83}" dt="2024-10-31T12:00:37.697" v="278" actId="27636"/>
        <pc:sldMkLst>
          <pc:docMk/>
          <pc:sldMk cId="1413347602" sldId="276"/>
        </pc:sldMkLst>
        <pc:spChg chg="mod">
          <ac:chgData name="Марина Барулина" userId="3f69187e786b41da" providerId="LiveId" clId="{7AB6B915-DC1C-4842-88A1-E2DCEE86DC83}" dt="2024-10-31T12:00:37.697" v="278" actId="27636"/>
          <ac:spMkLst>
            <pc:docMk/>
            <pc:sldMk cId="1413347602" sldId="276"/>
            <ac:spMk id="4" creationId="{3395AAED-4C92-A08F-B265-679608B209D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413347602" sldId="276"/>
            <ac:spMk id="12" creationId="{BF41ECEB-06A9-3455-BFFF-35E56C3B024E}"/>
          </ac:spMkLst>
        </pc:spChg>
      </pc:sldChg>
      <pc:sldChg chg="modSp">
        <pc:chgData name="Марина Барулина" userId="3f69187e786b41da" providerId="LiveId" clId="{7AB6B915-DC1C-4842-88A1-E2DCEE86DC83}" dt="2024-10-31T12:00:37.088" v="259"/>
        <pc:sldMkLst>
          <pc:docMk/>
          <pc:sldMk cId="1165733558" sldId="277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65733558" sldId="277"/>
            <ac:spMk id="3" creationId="{67BD0E03-8E0C-4846-BDCF-021C7F739399}"/>
          </ac:spMkLst>
        </pc:spChg>
      </pc:sldChg>
      <pc:sldChg chg="modSp add mod">
        <pc:chgData name="Марина Барулина" userId="3f69187e786b41da" providerId="LiveId" clId="{7AB6B915-DC1C-4842-88A1-E2DCEE86DC83}" dt="2024-10-31T14:18:31.815" v="293" actId="27636"/>
        <pc:sldMkLst>
          <pc:docMk/>
          <pc:sldMk cId="2244970058" sldId="278"/>
        </pc:sldMkLst>
        <pc:spChg chg="mod">
          <ac:chgData name="Марина Барулина" userId="3f69187e786b41da" providerId="LiveId" clId="{7AB6B915-DC1C-4842-88A1-E2DCEE86DC83}" dt="2024-10-31T14:18:31.815" v="293" actId="27636"/>
          <ac:spMkLst>
            <pc:docMk/>
            <pc:sldMk cId="2244970058" sldId="278"/>
            <ac:spMk id="4" creationId="{3395AAED-4C92-A08F-B265-679608B209D1}"/>
          </ac:spMkLst>
        </pc:spChg>
      </pc:sldChg>
      <pc:sldChg chg="modSp mod">
        <pc:chgData name="Марина Барулина" userId="3f69187e786b41da" providerId="LiveId" clId="{7AB6B915-DC1C-4842-88A1-E2DCEE86DC83}" dt="2024-10-31T12:00:37.662" v="275" actId="27636"/>
        <pc:sldMkLst>
          <pc:docMk/>
          <pc:sldMk cId="1665357661" sldId="279"/>
        </pc:sldMkLst>
        <pc:spChg chg="mod">
          <ac:chgData name="Марина Барулина" userId="3f69187e786b41da" providerId="LiveId" clId="{7AB6B915-DC1C-4842-88A1-E2DCEE86DC83}" dt="2024-10-31T12:00:37.662" v="275" actId="27636"/>
          <ac:spMkLst>
            <pc:docMk/>
            <pc:sldMk cId="1665357661" sldId="279"/>
            <ac:spMk id="4" creationId="{3395AAED-4C92-A08F-B265-679608B209D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665357661" sldId="279"/>
            <ac:spMk id="12" creationId="{BF41ECEB-06A9-3455-BFFF-35E56C3B024E}"/>
          </ac:spMkLst>
        </pc:spChg>
      </pc:sldChg>
      <pc:sldChg chg="modSp mod">
        <pc:chgData name="Марина Барулина" userId="3f69187e786b41da" providerId="LiveId" clId="{7AB6B915-DC1C-4842-88A1-E2DCEE86DC83}" dt="2024-10-31T12:00:37.700" v="279" actId="27636"/>
        <pc:sldMkLst>
          <pc:docMk/>
          <pc:sldMk cId="2062892643" sldId="280"/>
        </pc:sldMkLst>
        <pc:spChg chg="mod">
          <ac:chgData name="Марина Барулина" userId="3f69187e786b41da" providerId="LiveId" clId="{7AB6B915-DC1C-4842-88A1-E2DCEE86DC83}" dt="2024-10-31T12:00:37.700" v="279" actId="27636"/>
          <ac:spMkLst>
            <pc:docMk/>
            <pc:sldMk cId="2062892643" sldId="280"/>
            <ac:spMk id="4" creationId="{3395AAED-4C92-A08F-B265-679608B209D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062892643" sldId="280"/>
            <ac:spMk id="12" creationId="{BF41ECEB-06A9-3455-BFFF-35E56C3B024E}"/>
          </ac:spMkLst>
        </pc:spChg>
      </pc:sldChg>
      <pc:sldChg chg="modSp mod">
        <pc:chgData name="Марина Барулина" userId="3f69187e786b41da" providerId="LiveId" clId="{7AB6B915-DC1C-4842-88A1-E2DCEE86DC83}" dt="2024-10-31T12:00:37.711" v="281" actId="27636"/>
        <pc:sldMkLst>
          <pc:docMk/>
          <pc:sldMk cId="3136634320" sldId="281"/>
        </pc:sldMkLst>
        <pc:spChg chg="mod">
          <ac:chgData name="Марина Барулина" userId="3f69187e786b41da" providerId="LiveId" clId="{7AB6B915-DC1C-4842-88A1-E2DCEE86DC83}" dt="2024-10-31T12:00:37.711" v="281" actId="27636"/>
          <ac:spMkLst>
            <pc:docMk/>
            <pc:sldMk cId="3136634320" sldId="281"/>
            <ac:spMk id="4" creationId="{3395AAED-4C92-A08F-B265-679608B209D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136634320" sldId="281"/>
            <ac:spMk id="12" creationId="{BF41ECEB-06A9-3455-BFFF-35E56C3B024E}"/>
          </ac:spMkLst>
        </pc:spChg>
      </pc:sldChg>
      <pc:sldChg chg="modSp mod">
        <pc:chgData name="Марина Барулина" userId="3f69187e786b41da" providerId="LiveId" clId="{7AB6B915-DC1C-4842-88A1-E2DCEE86DC83}" dt="2024-10-31T12:00:37.717" v="282" actId="27636"/>
        <pc:sldMkLst>
          <pc:docMk/>
          <pc:sldMk cId="3712395914" sldId="282"/>
        </pc:sldMkLst>
        <pc:spChg chg="mod">
          <ac:chgData name="Марина Барулина" userId="3f69187e786b41da" providerId="LiveId" clId="{7AB6B915-DC1C-4842-88A1-E2DCEE86DC83}" dt="2024-10-31T12:00:37.717" v="282" actId="27636"/>
          <ac:spMkLst>
            <pc:docMk/>
            <pc:sldMk cId="3712395914" sldId="282"/>
            <ac:spMk id="4" creationId="{3395AAED-4C92-A08F-B265-679608B209D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712395914" sldId="282"/>
            <ac:spMk id="12" creationId="{BF41ECEB-06A9-3455-BFFF-35E56C3B024E}"/>
          </ac:spMkLst>
        </pc:spChg>
      </pc:sldChg>
      <pc:sldChg chg="modSp mod">
        <pc:chgData name="Марина Барулина" userId="3f69187e786b41da" providerId="LiveId" clId="{7AB6B915-DC1C-4842-88A1-E2DCEE86DC83}" dt="2024-10-31T12:00:37.726" v="283" actId="27636"/>
        <pc:sldMkLst>
          <pc:docMk/>
          <pc:sldMk cId="4219660638" sldId="283"/>
        </pc:sldMkLst>
        <pc:spChg chg="mod">
          <ac:chgData name="Марина Барулина" userId="3f69187e786b41da" providerId="LiveId" clId="{7AB6B915-DC1C-4842-88A1-E2DCEE86DC83}" dt="2024-10-31T12:00:37.726" v="283" actId="27636"/>
          <ac:spMkLst>
            <pc:docMk/>
            <pc:sldMk cId="4219660638" sldId="283"/>
            <ac:spMk id="4" creationId="{3395AAED-4C92-A08F-B265-679608B209D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4219660638" sldId="283"/>
            <ac:spMk id="12" creationId="{BF41ECEB-06A9-3455-BFFF-35E56C3B024E}"/>
          </ac:spMkLst>
        </pc:spChg>
      </pc:sldChg>
      <pc:sldChg chg="modSp">
        <pc:chgData name="Марина Барулина" userId="3f69187e786b41da" providerId="LiveId" clId="{7AB6B915-DC1C-4842-88A1-E2DCEE86DC83}" dt="2024-10-31T12:00:37.088" v="259"/>
        <pc:sldMkLst>
          <pc:docMk/>
          <pc:sldMk cId="1223932288" sldId="284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23932288" sldId="284"/>
            <ac:spMk id="3" creationId="{AF8B6ED3-5764-550A-F1BD-26F7468F8EDA}"/>
          </ac:spMkLst>
        </pc:spChg>
      </pc:sldChg>
      <pc:sldChg chg="modSp mod">
        <pc:chgData name="Марина Барулина" userId="3f69187e786b41da" providerId="LiveId" clId="{7AB6B915-DC1C-4842-88A1-E2DCEE86DC83}" dt="2024-10-31T12:00:37.572" v="268" actId="27636"/>
        <pc:sldMkLst>
          <pc:docMk/>
          <pc:sldMk cId="686421410" sldId="285"/>
        </pc:sldMkLst>
        <pc:spChg chg="mod">
          <ac:chgData name="Марина Барулина" userId="3f69187e786b41da" providerId="LiveId" clId="{7AB6B915-DC1C-4842-88A1-E2DCEE86DC83}" dt="2024-10-31T12:00:37.572" v="268" actId="27636"/>
          <ac:spMkLst>
            <pc:docMk/>
            <pc:sldMk cId="686421410" sldId="285"/>
            <ac:spMk id="4" creationId="{51016C2B-4D37-45D0-BAC7-B036CAA3D60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86421410" sldId="285"/>
            <ac:spMk id="5" creationId="{92C6ED88-A5B8-4FEC-AAC0-F5758F31C853}"/>
          </ac:spMkLst>
        </pc:spChg>
        <pc:picChg chg="mod">
          <ac:chgData name="Марина Барулина" userId="3f69187e786b41da" providerId="LiveId" clId="{7AB6B915-DC1C-4842-88A1-E2DCEE86DC83}" dt="2024-10-31T12:00:37.088" v="259"/>
          <ac:picMkLst>
            <pc:docMk/>
            <pc:sldMk cId="686421410" sldId="285"/>
            <ac:picMk id="7" creationId="{3556B757-F449-4297-91CA-A148EF6D3410}"/>
          </ac:picMkLst>
        </pc:picChg>
      </pc:sldChg>
      <pc:sldChg chg="modSp mod">
        <pc:chgData name="Марина Барулина" userId="3f69187e786b41da" providerId="LiveId" clId="{7AB6B915-DC1C-4842-88A1-E2DCEE86DC83}" dt="2024-10-31T12:00:37.590" v="269" actId="27636"/>
        <pc:sldMkLst>
          <pc:docMk/>
          <pc:sldMk cId="1267920158" sldId="286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4" creationId="{301946C9-6DD9-4B81-BEB7-1494EF3D0F1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5" creationId="{8C32E3FA-2911-45A9-A019-48135B78FD4F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6" creationId="{24DF80BB-5A16-405D-8DDB-D39B0923DB6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24" creationId="{AA094832-ACB9-9267-552C-EE4893DABA3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26" creationId="{8984BC2B-A28F-DC6C-5BF7-4A50DDBF865B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28" creationId="{54FCEBCE-F496-A269-0D92-25D4F3E1C07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30" creationId="{D510638A-C29D-65CB-56FB-65220F45FC7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32" creationId="{3FC04EE2-F60C-5783-FE2A-692A289C0D9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34" creationId="{5D178D8F-46C5-0DA9-0785-C172300EFF40}"/>
          </ac:spMkLst>
        </pc:spChg>
        <pc:spChg chg="mod">
          <ac:chgData name="Марина Барулина" userId="3f69187e786b41da" providerId="LiveId" clId="{7AB6B915-DC1C-4842-88A1-E2DCEE86DC83}" dt="2024-10-31T12:00:37.590" v="269" actId="27636"/>
          <ac:spMkLst>
            <pc:docMk/>
            <pc:sldMk cId="1267920158" sldId="286"/>
            <ac:spMk id="36" creationId="{651BBF3D-574C-CCB4-8B7B-358E26B7F3D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38" creationId="{6339D3BE-964A-3AA7-3992-7087DB57A1DA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40" creationId="{ACB12645-3EA9-85FC-8052-C70E5158F16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67920158" sldId="286"/>
            <ac:spMk id="42" creationId="{0A8E2F51-2A5F-A4B4-0409-45EC0018B426}"/>
          </ac:spMkLst>
        </pc:spChg>
        <pc:picChg chg="mod">
          <ac:chgData name="Марина Барулина" userId="3f69187e786b41da" providerId="LiveId" clId="{7AB6B915-DC1C-4842-88A1-E2DCEE86DC83}" dt="2024-10-31T12:00:37.088" v="259"/>
          <ac:picMkLst>
            <pc:docMk/>
            <pc:sldMk cId="1267920158" sldId="286"/>
            <ac:picMk id="19" creationId="{0CD0F240-B8A5-4485-AC77-F2597FB98476}"/>
          </ac:picMkLst>
        </pc:picChg>
      </pc:sldChg>
      <pc:sldChg chg="modSp mod">
        <pc:chgData name="Марина Барулина" userId="3f69187e786b41da" providerId="LiveId" clId="{7AB6B915-DC1C-4842-88A1-E2DCEE86DC83}" dt="2024-10-31T12:00:37.610" v="270" actId="27636"/>
        <pc:sldMkLst>
          <pc:docMk/>
          <pc:sldMk cId="1143875954" sldId="287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610" v="270" actId="27636"/>
          <ac:spMkLst>
            <pc:docMk/>
            <pc:sldMk cId="1143875954" sldId="287"/>
            <ac:spMk id="4" creationId="{301946C9-6DD9-4B81-BEB7-1494EF3D0F1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5" creationId="{8C32E3FA-2911-45A9-A019-48135B78FD4F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6" creationId="{24DF80BB-5A16-405D-8DDB-D39B0923DB6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24" creationId="{AA094832-ACB9-9267-552C-EE4893DABA3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26" creationId="{8984BC2B-A28F-DC6C-5BF7-4A50DDBF865B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28" creationId="{54FCEBCE-F496-A269-0D92-25D4F3E1C07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30" creationId="{D510638A-C29D-65CB-56FB-65220F45FC7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32" creationId="{3FC04EE2-F60C-5783-FE2A-692A289C0D9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34" creationId="{5D178D8F-46C5-0DA9-0785-C172300EFF40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36" creationId="{651BBF3D-574C-CCB4-8B7B-358E26B7F3D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38" creationId="{6339D3BE-964A-3AA7-3992-7087DB57A1DA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40" creationId="{ACB12645-3EA9-85FC-8052-C70E5158F16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43875954" sldId="287"/>
            <ac:spMk id="42" creationId="{0A8E2F51-2A5F-A4B4-0409-45EC0018B426}"/>
          </ac:spMkLst>
        </pc:spChg>
        <pc:picChg chg="mod">
          <ac:chgData name="Марина Барулина" userId="3f69187e786b41da" providerId="LiveId" clId="{7AB6B915-DC1C-4842-88A1-E2DCEE86DC83}" dt="2024-10-31T12:00:37.088" v="259"/>
          <ac:picMkLst>
            <pc:docMk/>
            <pc:sldMk cId="1143875954" sldId="287"/>
            <ac:picMk id="19" creationId="{0CD0F240-B8A5-4485-AC77-F2597FB98476}"/>
          </ac:picMkLst>
        </pc:picChg>
      </pc:sldChg>
      <pc:sldChg chg="modSp mod">
        <pc:chgData name="Марина Барулина" userId="3f69187e786b41da" providerId="LiveId" clId="{7AB6B915-DC1C-4842-88A1-E2DCEE86DC83}" dt="2024-10-31T12:00:37.670" v="276" actId="27636"/>
        <pc:sldMkLst>
          <pc:docMk/>
          <pc:sldMk cId="508582833" sldId="288"/>
        </pc:sldMkLst>
        <pc:spChg chg="mod">
          <ac:chgData name="Марина Барулина" userId="3f69187e786b41da" providerId="LiveId" clId="{7AB6B915-DC1C-4842-88A1-E2DCEE86DC83}" dt="2024-10-31T12:00:37.670" v="276" actId="27636"/>
          <ac:spMkLst>
            <pc:docMk/>
            <pc:sldMk cId="508582833" sldId="288"/>
            <ac:spMk id="2" creationId="{1812EFE8-198D-8EC4-DD3A-249B27D502D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08582833" sldId="288"/>
            <ac:spMk id="3" creationId="{2E79BB34-1328-EC22-3D3D-CA902ADA4E9C}"/>
          </ac:spMkLst>
        </pc:spChg>
      </pc:sldChg>
      <pc:sldChg chg="modSp mod">
        <pc:chgData name="Марина Барулина" userId="3f69187e786b41da" providerId="LiveId" clId="{7AB6B915-DC1C-4842-88A1-E2DCEE86DC83}" dt="2024-10-31T12:00:37.636" v="272" actId="27636"/>
        <pc:sldMkLst>
          <pc:docMk/>
          <pc:sldMk cId="1932946382" sldId="290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932946382" sldId="290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636" v="272" actId="27636"/>
          <ac:spMkLst>
            <pc:docMk/>
            <pc:sldMk cId="1932946382" sldId="290"/>
            <ac:spMk id="4" creationId="{301946C9-6DD9-4B81-BEB7-1494EF3D0F1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932946382" sldId="290"/>
            <ac:spMk id="5" creationId="{8C32E3FA-2911-45A9-A019-48135B78FD4F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932946382" sldId="290"/>
            <ac:spMk id="6" creationId="{24DF80BB-5A16-405D-8DDB-D39B0923DB69}"/>
          </ac:spMkLst>
        </pc:spChg>
        <pc:spChg chg="mod">
          <ac:chgData name="Марина Барулина" userId="3f69187e786b41da" providerId="LiveId" clId="{7AB6B915-DC1C-4842-88A1-E2DCEE86DC83}" dt="2024-10-31T12:00:37.632" v="271" actId="27636"/>
          <ac:spMkLst>
            <pc:docMk/>
            <pc:sldMk cId="1932946382" sldId="290"/>
            <ac:spMk id="24" creationId="{AA094832-ACB9-9267-552C-EE4893DABA34}"/>
          </ac:spMkLst>
        </pc:spChg>
        <pc:spChg chg="mod">
          <ac:chgData name="Марина Барулина" userId="3f69187e786b41da" providerId="LiveId" clId="{7AB6B915-DC1C-4842-88A1-E2DCEE86DC83}" dt="2024-10-31T11:58:21.818" v="150" actId="27636"/>
          <ac:spMkLst>
            <pc:docMk/>
            <pc:sldMk cId="1932946382" sldId="290"/>
            <ac:spMk id="26" creationId="{8984BC2B-A28F-DC6C-5BF7-4A50DDBF865B}"/>
          </ac:spMkLst>
        </pc:spChg>
      </pc:sldChg>
      <pc:sldChg chg="modSp mod">
        <pc:chgData name="Марина Барулина" userId="3f69187e786b41da" providerId="LiveId" clId="{7AB6B915-DC1C-4842-88A1-E2DCEE86DC83}" dt="2024-10-31T12:00:37.707" v="280" actId="27636"/>
        <pc:sldMkLst>
          <pc:docMk/>
          <pc:sldMk cId="3244494192" sldId="291"/>
        </pc:sldMkLst>
        <pc:spChg chg="mod">
          <ac:chgData name="Марина Барулина" userId="3f69187e786b41da" providerId="LiveId" clId="{7AB6B915-DC1C-4842-88A1-E2DCEE86DC83}" dt="2024-10-31T12:00:37.707" v="280" actId="27636"/>
          <ac:spMkLst>
            <pc:docMk/>
            <pc:sldMk cId="3244494192" sldId="291"/>
            <ac:spMk id="2" creationId="{0876C761-6DDE-66D9-901F-9258363AEE2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44494192" sldId="291"/>
            <ac:spMk id="3" creationId="{F947E415-3D09-2260-0F1F-EE8F568CBEE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44494192" sldId="291"/>
            <ac:spMk id="4" creationId="{2337E29B-265B-DDFF-85E5-CF402D240B4B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2897485356" sldId="293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97485356" sldId="293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97485356" sldId="293"/>
            <ac:spMk id="6" creationId="{24DF80BB-5A16-405D-8DDB-D39B0923DB69}"/>
          </ac:spMkLst>
        </pc:spChg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2033491425" sldId="294"/>
        </pc:sldMkLst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3476723639" sldId="295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76723639" sldId="295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76723639" sldId="295"/>
            <ac:spMk id="6" creationId="{24DF80BB-5A16-405D-8DDB-D39B0923DB69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3561324524" sldId="296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561324524" sldId="296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561324524" sldId="296"/>
            <ac:spMk id="6" creationId="{24DF80BB-5A16-405D-8DDB-D39B0923DB69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2338015496" sldId="297"/>
        </pc:sldMkLst>
        <pc:spChg chg="mod">
          <ac:chgData name="Марина Барулина" userId="3f69187e786b41da" providerId="LiveId" clId="{7AB6B915-DC1C-4842-88A1-E2DCEE86DC83}" dt="2024-10-31T11:58:10.889" v="122" actId="27636"/>
          <ac:spMkLst>
            <pc:docMk/>
            <pc:sldMk cId="2338015496" sldId="297"/>
            <ac:spMk id="2" creationId="{7FA0B877-C3DD-F409-296C-2DFD4ECD663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338015496" sldId="297"/>
            <ac:spMk id="3" creationId="{83521468-E494-195E-2B16-10AEC000AFF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338015496" sldId="297"/>
            <ac:spMk id="4" creationId="{8264CC8E-60D5-4F9F-7A1F-BF77362DB746}"/>
          </ac:spMkLst>
        </pc:spChg>
      </pc:sldChg>
      <pc:sldChg chg="modSp add mod">
        <pc:chgData name="Марина Барулина" userId="3f69187e786b41da" providerId="LiveId" clId="{7AB6B915-DC1C-4842-88A1-E2DCEE86DC83}" dt="2024-10-31T14:18:31.777" v="292" actId="27636"/>
        <pc:sldMkLst>
          <pc:docMk/>
          <pc:sldMk cId="3099272548" sldId="298"/>
        </pc:sldMkLst>
        <pc:spChg chg="mod">
          <ac:chgData name="Марина Барулина" userId="3f69187e786b41da" providerId="LiveId" clId="{7AB6B915-DC1C-4842-88A1-E2DCEE86DC83}" dt="2024-10-31T14:18:31.775" v="291" actId="27636"/>
          <ac:spMkLst>
            <pc:docMk/>
            <pc:sldMk cId="3099272548" sldId="298"/>
            <ac:spMk id="2" creationId="{A4A6E051-74AE-1CFC-1A23-4C279F4D1F6A}"/>
          </ac:spMkLst>
        </pc:spChg>
        <pc:spChg chg="mod">
          <ac:chgData name="Марина Барулина" userId="3f69187e786b41da" providerId="LiveId" clId="{7AB6B915-DC1C-4842-88A1-E2DCEE86DC83}" dt="2024-10-31T14:18:31.777" v="292" actId="27636"/>
          <ac:spMkLst>
            <pc:docMk/>
            <pc:sldMk cId="3099272548" sldId="298"/>
            <ac:spMk id="4" creationId="{A86151D9-A16E-0264-86D9-C2A9EA1A23E1}"/>
          </ac:spMkLst>
        </pc:spChg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2146962968" sldId="299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2718505124" sldId="300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1568919703" sldId="301"/>
        </pc:sldMkLst>
      </pc:sldChg>
      <pc:sldChg chg="addSp delSp modSp mod setBg delDesignElem">
        <pc:chgData name="Марина Барулина" userId="3f69187e786b41da" providerId="LiveId" clId="{7AB6B915-DC1C-4842-88A1-E2DCEE86DC83}" dt="2024-10-31T12:00:44.272" v="288" actId="26606"/>
        <pc:sldMkLst>
          <pc:docMk/>
          <pc:sldMk cId="3796241338" sldId="302"/>
        </pc:sldMkLst>
        <pc:spChg chg="mod ord">
          <ac:chgData name="Марина Барулина" userId="3f69187e786b41da" providerId="LiveId" clId="{7AB6B915-DC1C-4842-88A1-E2DCEE86DC83}" dt="2024-10-31T12:00:44.272" v="288" actId="26606"/>
          <ac:spMkLst>
            <pc:docMk/>
            <pc:sldMk cId="3796241338" sldId="302"/>
            <ac:spMk id="4" creationId="{C568850F-D482-C42C-0E50-B164E74680B7}"/>
          </ac:spMkLst>
        </pc:spChg>
        <pc:spChg chg="del mod">
          <ac:chgData name="Марина Барулина" userId="3f69187e786b41da" providerId="LiveId" clId="{7AB6B915-DC1C-4842-88A1-E2DCEE86DC83}" dt="2024-10-31T11:58:27.647" v="163" actId="26606"/>
          <ac:spMkLst>
            <pc:docMk/>
            <pc:sldMk cId="3796241338" sldId="302"/>
            <ac:spMk id="10" creationId="{21D6DD8A-202A-2E79-2860-536151EB5F68}"/>
          </ac:spMkLst>
        </pc:spChg>
        <pc:spChg chg="mod">
          <ac:chgData name="Марина Барулина" userId="3f69187e786b41da" providerId="LiveId" clId="{7AB6B915-DC1C-4842-88A1-E2DCEE86DC83}" dt="2024-10-31T12:00:44.272" v="288" actId="26606"/>
          <ac:spMkLst>
            <pc:docMk/>
            <pc:sldMk cId="3796241338" sldId="302"/>
            <ac:spMk id="12" creationId="{8694C832-9D8A-3644-27D7-1F336085AFD8}"/>
          </ac:spMkLst>
        </pc:spChg>
        <pc:spChg chg="add del">
          <ac:chgData name="Марина Барулина" userId="3f69187e786b41da" providerId="LiveId" clId="{7AB6B915-DC1C-4842-88A1-E2DCEE86DC83}" dt="2024-10-31T12:00:30.449" v="234"/>
          <ac:spMkLst>
            <pc:docMk/>
            <pc:sldMk cId="3796241338" sldId="302"/>
            <ac:spMk id="29" creationId="{6288FC2F-B192-42B2-90BE-517E1039BE0B}"/>
          </ac:spMkLst>
        </pc:spChg>
        <pc:spChg chg="add del">
          <ac:chgData name="Марина Барулина" userId="3f69187e786b41da" providerId="LiveId" clId="{7AB6B915-DC1C-4842-88A1-E2DCEE86DC83}" dt="2024-10-31T12:00:30.449" v="234"/>
          <ac:spMkLst>
            <pc:docMk/>
            <pc:sldMk cId="3796241338" sldId="302"/>
            <ac:spMk id="40" creationId="{CC28BCC9-4093-4FD5-83EB-7EC297F51396}"/>
          </ac:spMkLst>
        </pc:spChg>
        <pc:spChg chg="add">
          <ac:chgData name="Марина Барулина" userId="3f69187e786b41da" providerId="LiveId" clId="{7AB6B915-DC1C-4842-88A1-E2DCEE86DC83}" dt="2024-10-31T12:00:44.272" v="288" actId="26606"/>
          <ac:spMkLst>
            <pc:docMk/>
            <pc:sldMk cId="3796241338" sldId="302"/>
            <ac:spMk id="47" creationId="{9F4444CE-BC8D-4D61-B303-4C05614E62AB}"/>
          </ac:spMkLst>
        </pc:spChg>
        <pc:spChg chg="add">
          <ac:chgData name="Марина Барулина" userId="3f69187e786b41da" providerId="LiveId" clId="{7AB6B915-DC1C-4842-88A1-E2DCEE86DC83}" dt="2024-10-31T12:00:44.272" v="288" actId="26606"/>
          <ac:spMkLst>
            <pc:docMk/>
            <pc:sldMk cId="3796241338" sldId="302"/>
            <ac:spMk id="48" creationId="{73772B81-181F-48B7-8826-4D9686D15DF5}"/>
          </ac:spMkLst>
        </pc:spChg>
        <pc:spChg chg="add">
          <ac:chgData name="Марина Барулина" userId="3f69187e786b41da" providerId="LiveId" clId="{7AB6B915-DC1C-4842-88A1-E2DCEE86DC83}" dt="2024-10-31T12:00:44.272" v="288" actId="26606"/>
          <ac:spMkLst>
            <pc:docMk/>
            <pc:sldMk cId="3796241338" sldId="302"/>
            <ac:spMk id="49" creationId="{B2205F6E-03C6-4E92-877C-E2482F6599AA}"/>
          </ac:spMkLst>
        </pc:spChg>
        <pc:grpChg chg="add">
          <ac:chgData name="Марина Барулина" userId="3f69187e786b41da" providerId="LiveId" clId="{7AB6B915-DC1C-4842-88A1-E2DCEE86DC83}" dt="2024-10-31T12:00:44.272" v="288" actId="26606"/>
          <ac:grpSpMkLst>
            <pc:docMk/>
            <pc:sldMk cId="3796241338" sldId="302"/>
            <ac:grpSpMk id="16" creationId="{D920209C-E85B-4D6F-A56F-724F5ADA811C}"/>
          </ac:grpSpMkLst>
        </pc:grpChg>
        <pc:grpChg chg="add del">
          <ac:chgData name="Марина Барулина" userId="3f69187e786b41da" providerId="LiveId" clId="{7AB6B915-DC1C-4842-88A1-E2DCEE86DC83}" dt="2024-10-31T12:00:30.449" v="234"/>
          <ac:grpSpMkLst>
            <pc:docMk/>
            <pc:sldMk cId="3796241338" sldId="302"/>
            <ac:grpSpMk id="18" creationId="{E5D4A15D-C852-47D7-A7E3-7F8FEE9FCA9D}"/>
          </ac:grpSpMkLst>
        </pc:grpChg>
        <pc:grpChg chg="add del">
          <ac:chgData name="Марина Барулина" userId="3f69187e786b41da" providerId="LiveId" clId="{7AB6B915-DC1C-4842-88A1-E2DCEE86DC83}" dt="2024-10-31T12:00:30.449" v="234"/>
          <ac:grpSpMkLst>
            <pc:docMk/>
            <pc:sldMk cId="3796241338" sldId="302"/>
            <ac:grpSpMk id="31" creationId="{08BCF048-8940-4354-B9EC-5AD74E283CE3}"/>
          </ac:grpSpMkLst>
        </pc:grpChg>
        <pc:graphicFrameChg chg="add mod modGraphic">
          <ac:chgData name="Марина Барулина" userId="3f69187e786b41da" providerId="LiveId" clId="{7AB6B915-DC1C-4842-88A1-E2DCEE86DC83}" dt="2024-10-31T12:00:44.272" v="288" actId="26606"/>
          <ac:graphicFrameMkLst>
            <pc:docMk/>
            <pc:sldMk cId="3796241338" sldId="302"/>
            <ac:graphicFrameMk id="14" creationId="{8016D7AB-9FF2-FCB1-7042-2BFB1C91729B}"/>
          </ac:graphicFrameMkLst>
        </pc:graphicFrameChg>
      </pc:sldChg>
      <pc:sldChg chg="addSp delSp modSp mod setBg delDesignElem">
        <pc:chgData name="Марина Барулина" userId="3f69187e786b41da" providerId="LiveId" clId="{7AB6B915-DC1C-4842-88A1-E2DCEE86DC83}" dt="2024-10-31T12:00:49.932" v="289" actId="26606"/>
        <pc:sldMkLst>
          <pc:docMk/>
          <pc:sldMk cId="1453347290" sldId="303"/>
        </pc:sldMkLst>
        <pc:spChg chg="mod ord">
          <ac:chgData name="Марина Барулина" userId="3f69187e786b41da" providerId="LiveId" clId="{7AB6B915-DC1C-4842-88A1-E2DCEE86DC83}" dt="2024-10-31T12:00:49.932" v="289" actId="26606"/>
          <ac:spMkLst>
            <pc:docMk/>
            <pc:sldMk cId="1453347290" sldId="303"/>
            <ac:spMk id="4" creationId="{C568850F-D482-C42C-0E50-B164E74680B7}"/>
          </ac:spMkLst>
        </pc:spChg>
        <pc:spChg chg="add del mod">
          <ac:chgData name="Марина Барулина" userId="3f69187e786b41da" providerId="LiveId" clId="{7AB6B915-DC1C-4842-88A1-E2DCEE86DC83}" dt="2024-10-31T11:59:58.846" v="231" actId="26606"/>
          <ac:spMkLst>
            <pc:docMk/>
            <pc:sldMk cId="1453347290" sldId="303"/>
            <ac:spMk id="10" creationId="{21D6DD8A-202A-2E79-2860-536151EB5F68}"/>
          </ac:spMkLst>
        </pc:spChg>
        <pc:spChg chg="mod">
          <ac:chgData name="Марина Барулина" userId="3f69187e786b41da" providerId="LiveId" clId="{7AB6B915-DC1C-4842-88A1-E2DCEE86DC83}" dt="2024-10-31T12:00:49.932" v="289" actId="26606"/>
          <ac:spMkLst>
            <pc:docMk/>
            <pc:sldMk cId="1453347290" sldId="303"/>
            <ac:spMk id="12" creationId="{8694C832-9D8A-3644-27D7-1F336085AFD8}"/>
          </ac:spMkLst>
        </pc:spChg>
        <pc:spChg chg="add del">
          <ac:chgData name="Марина Барулина" userId="3f69187e786b41da" providerId="LiveId" clId="{7AB6B915-DC1C-4842-88A1-E2DCEE86DC83}" dt="2024-10-31T11:59:58.757" v="230" actId="26606"/>
          <ac:spMkLst>
            <pc:docMk/>
            <pc:sldMk cId="1453347290" sldId="303"/>
            <ac:spMk id="29" creationId="{6288FC2F-B192-42B2-90BE-517E1039BE0B}"/>
          </ac:spMkLst>
        </pc:spChg>
        <pc:spChg chg="add del">
          <ac:chgData name="Марина Барулина" userId="3f69187e786b41da" providerId="LiveId" clId="{7AB6B915-DC1C-4842-88A1-E2DCEE86DC83}" dt="2024-10-31T11:59:58.757" v="230" actId="26606"/>
          <ac:spMkLst>
            <pc:docMk/>
            <pc:sldMk cId="1453347290" sldId="303"/>
            <ac:spMk id="40" creationId="{CC28BCC9-4093-4FD5-83EB-7EC297F51396}"/>
          </ac:spMkLst>
        </pc:spChg>
        <pc:spChg chg="add del">
          <ac:chgData name="Марина Барулина" userId="3f69187e786b41da" providerId="LiveId" clId="{7AB6B915-DC1C-4842-88A1-E2DCEE86DC83}" dt="2024-10-31T12:00:30.449" v="234"/>
          <ac:spMkLst>
            <pc:docMk/>
            <pc:sldMk cId="1453347290" sldId="303"/>
            <ac:spMk id="52" creationId="{6288FC2F-B192-42B2-90BE-517E1039BE0B}"/>
          </ac:spMkLst>
        </pc:spChg>
        <pc:spChg chg="add del">
          <ac:chgData name="Марина Барулина" userId="3f69187e786b41da" providerId="LiveId" clId="{7AB6B915-DC1C-4842-88A1-E2DCEE86DC83}" dt="2024-10-31T12:00:30.449" v="234"/>
          <ac:spMkLst>
            <pc:docMk/>
            <pc:sldMk cId="1453347290" sldId="303"/>
            <ac:spMk id="61" creationId="{CC28BCC9-4093-4FD5-83EB-7EC297F51396}"/>
          </ac:spMkLst>
        </pc:spChg>
        <pc:spChg chg="add">
          <ac:chgData name="Марина Барулина" userId="3f69187e786b41da" providerId="LiveId" clId="{7AB6B915-DC1C-4842-88A1-E2DCEE86DC83}" dt="2024-10-31T12:00:49.932" v="289" actId="26606"/>
          <ac:spMkLst>
            <pc:docMk/>
            <pc:sldMk cId="1453347290" sldId="303"/>
            <ac:spMk id="79" creationId="{9F4444CE-BC8D-4D61-B303-4C05614E62AB}"/>
          </ac:spMkLst>
        </pc:spChg>
        <pc:spChg chg="add">
          <ac:chgData name="Марина Барулина" userId="3f69187e786b41da" providerId="LiveId" clId="{7AB6B915-DC1C-4842-88A1-E2DCEE86DC83}" dt="2024-10-31T12:00:49.932" v="289" actId="26606"/>
          <ac:spMkLst>
            <pc:docMk/>
            <pc:sldMk cId="1453347290" sldId="303"/>
            <ac:spMk id="81" creationId="{73772B81-181F-48B7-8826-4D9686D15DF5}"/>
          </ac:spMkLst>
        </pc:spChg>
        <pc:spChg chg="add">
          <ac:chgData name="Марина Барулина" userId="3f69187e786b41da" providerId="LiveId" clId="{7AB6B915-DC1C-4842-88A1-E2DCEE86DC83}" dt="2024-10-31T12:00:49.932" v="289" actId="26606"/>
          <ac:spMkLst>
            <pc:docMk/>
            <pc:sldMk cId="1453347290" sldId="303"/>
            <ac:spMk id="83" creationId="{B2205F6E-03C6-4E92-877C-E2482F6599AA}"/>
          </ac:spMkLst>
        </pc:spChg>
        <pc:grpChg chg="add del">
          <ac:chgData name="Марина Барулина" userId="3f69187e786b41da" providerId="LiveId" clId="{7AB6B915-DC1C-4842-88A1-E2DCEE86DC83}" dt="2024-10-31T11:59:58.757" v="230" actId="26606"/>
          <ac:grpSpMkLst>
            <pc:docMk/>
            <pc:sldMk cId="1453347290" sldId="303"/>
            <ac:grpSpMk id="18" creationId="{E5D4A15D-C852-47D7-A7E3-7F8FEE9FCA9D}"/>
          </ac:grpSpMkLst>
        </pc:grpChg>
        <pc:grpChg chg="add del">
          <ac:chgData name="Марина Барулина" userId="3f69187e786b41da" providerId="LiveId" clId="{7AB6B915-DC1C-4842-88A1-E2DCEE86DC83}" dt="2024-10-31T11:59:58.757" v="230" actId="26606"/>
          <ac:grpSpMkLst>
            <pc:docMk/>
            <pc:sldMk cId="1453347290" sldId="303"/>
            <ac:grpSpMk id="31" creationId="{08BCF048-8940-4354-B9EC-5AD74E283CE3}"/>
          </ac:grpSpMkLst>
        </pc:grpChg>
        <pc:grpChg chg="add del">
          <ac:chgData name="Марина Барулина" userId="3f69187e786b41da" providerId="LiveId" clId="{7AB6B915-DC1C-4842-88A1-E2DCEE86DC83}" dt="2024-10-31T12:00:30.449" v="234"/>
          <ac:grpSpMkLst>
            <pc:docMk/>
            <pc:sldMk cId="1453347290" sldId="303"/>
            <ac:grpSpMk id="42" creationId="{E5D4A15D-C852-47D7-A7E3-7F8FEE9FCA9D}"/>
          </ac:grpSpMkLst>
        </pc:grpChg>
        <pc:grpChg chg="add del">
          <ac:chgData name="Марина Барулина" userId="3f69187e786b41da" providerId="LiveId" clId="{7AB6B915-DC1C-4842-88A1-E2DCEE86DC83}" dt="2024-10-31T12:00:30.449" v="234"/>
          <ac:grpSpMkLst>
            <pc:docMk/>
            <pc:sldMk cId="1453347290" sldId="303"/>
            <ac:grpSpMk id="53" creationId="{08BCF048-8940-4354-B9EC-5AD74E283CE3}"/>
          </ac:grpSpMkLst>
        </pc:grpChg>
        <pc:grpChg chg="add">
          <ac:chgData name="Марина Барулина" userId="3f69187e786b41da" providerId="LiveId" clId="{7AB6B915-DC1C-4842-88A1-E2DCEE86DC83}" dt="2024-10-31T12:00:49.932" v="289" actId="26606"/>
          <ac:grpSpMkLst>
            <pc:docMk/>
            <pc:sldMk cId="1453347290" sldId="303"/>
            <ac:grpSpMk id="67" creationId="{D920209C-E85B-4D6F-A56F-724F5ADA811C}"/>
          </ac:grpSpMkLst>
        </pc:grpChg>
        <pc:graphicFrameChg chg="add del">
          <ac:chgData name="Марина Барулина" userId="3f69187e786b41da" providerId="LiveId" clId="{7AB6B915-DC1C-4842-88A1-E2DCEE86DC83}" dt="2024-10-31T11:59:58.757" v="230" actId="26606"/>
          <ac:graphicFrameMkLst>
            <pc:docMk/>
            <pc:sldMk cId="1453347290" sldId="303"/>
            <ac:graphicFrameMk id="14" creationId="{65C304E4-7A18-1F09-33FF-59E844E3CB20}"/>
          </ac:graphicFrameMkLst>
        </pc:graphicFrameChg>
        <pc:graphicFrameChg chg="add mod modGraphic">
          <ac:chgData name="Марина Барулина" userId="3f69187e786b41da" providerId="LiveId" clId="{7AB6B915-DC1C-4842-88A1-E2DCEE86DC83}" dt="2024-10-31T12:00:49.932" v="289" actId="26606"/>
          <ac:graphicFrameMkLst>
            <pc:docMk/>
            <pc:sldMk cId="1453347290" sldId="303"/>
            <ac:graphicFrameMk id="62" creationId="{BC60A3CE-2FA9-420F-45AA-99C247A043A0}"/>
          </ac:graphicFrameMkLst>
        </pc:graphicFrameChg>
      </pc:sldChg>
      <pc:sldChg chg="modSp mod">
        <pc:chgData name="Марина Барулина" userId="3f69187e786b41da" providerId="LiveId" clId="{7AB6B915-DC1C-4842-88A1-E2DCEE86DC83}" dt="2024-10-31T12:00:37.534" v="263" actId="27636"/>
        <pc:sldMkLst>
          <pc:docMk/>
          <pc:sldMk cId="4030693420" sldId="304"/>
        </pc:sldMkLst>
        <pc:spChg chg="mod">
          <ac:chgData name="Марина Барулина" userId="3f69187e786b41da" providerId="LiveId" clId="{7AB6B915-DC1C-4842-88A1-E2DCEE86DC83}" dt="2024-10-31T12:00:37.534" v="263" actId="27636"/>
          <ac:spMkLst>
            <pc:docMk/>
            <pc:sldMk cId="4030693420" sldId="304"/>
            <ac:spMk id="4" creationId="{C568850F-D482-C42C-0E50-B164E74680B7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4030693420" sldId="304"/>
            <ac:spMk id="12" creationId="{8694C832-9D8A-3644-27D7-1F336085AFD8}"/>
          </ac:spMkLst>
        </pc:spChg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1405860856" sldId="305"/>
        </pc:sldMkLst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1562190896" sldId="306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562190896" sldId="306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562190896" sldId="306"/>
            <ac:spMk id="11" creationId="{F9FD2171-49FB-5DD2-0425-4AE505D6BFCB}"/>
          </ac:spMkLst>
        </pc:spChg>
      </pc:sldChg>
      <pc:sldChg chg="modSp mod">
        <pc:chgData name="Марина Барулина" userId="3f69187e786b41da" providerId="LiveId" clId="{7AB6B915-DC1C-4842-88A1-E2DCEE86DC83}" dt="2024-10-31T12:00:37.555" v="266" actId="27636"/>
        <pc:sldMkLst>
          <pc:docMk/>
          <pc:sldMk cId="2732906919" sldId="307"/>
        </pc:sldMkLst>
        <pc:spChg chg="mod">
          <ac:chgData name="Марина Барулина" userId="3f69187e786b41da" providerId="LiveId" clId="{7AB6B915-DC1C-4842-88A1-E2DCEE86DC83}" dt="2024-10-31T12:00:37.555" v="266" actId="27636"/>
          <ac:spMkLst>
            <pc:docMk/>
            <pc:sldMk cId="2732906919" sldId="307"/>
            <ac:spMk id="4" creationId="{C568850F-D482-C42C-0E50-B164E74680B7}"/>
          </ac:spMkLst>
        </pc:spChg>
        <pc:spChg chg="mod">
          <ac:chgData name="Марина Барулина" userId="3f69187e786b41da" providerId="LiveId" clId="{7AB6B915-DC1C-4842-88A1-E2DCEE86DC83}" dt="2024-10-31T11:58:01.230" v="3" actId="27636"/>
          <ac:spMkLst>
            <pc:docMk/>
            <pc:sldMk cId="2732906919" sldId="307"/>
            <ac:spMk id="12" creationId="{8694C832-9D8A-3644-27D7-1F336085AFD8}"/>
          </ac:spMkLst>
        </pc:spChg>
      </pc:sldChg>
      <pc:sldChg chg="modSp mod">
        <pc:chgData name="Марина Барулина" userId="3f69187e786b41da" providerId="LiveId" clId="{7AB6B915-DC1C-4842-88A1-E2DCEE86DC83}" dt="2024-10-31T12:00:37.550" v="265" actId="27636"/>
        <pc:sldMkLst>
          <pc:docMk/>
          <pc:sldMk cId="1156044061" sldId="308"/>
        </pc:sldMkLst>
        <pc:spChg chg="mod">
          <ac:chgData name="Марина Барулина" userId="3f69187e786b41da" providerId="LiveId" clId="{7AB6B915-DC1C-4842-88A1-E2DCEE86DC83}" dt="2024-10-31T12:00:37.550" v="265" actId="27636"/>
          <ac:spMkLst>
            <pc:docMk/>
            <pc:sldMk cId="1156044061" sldId="308"/>
            <ac:spMk id="4" creationId="{C568850F-D482-C42C-0E50-B164E74680B7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156044061" sldId="308"/>
            <ac:spMk id="12" creationId="{8694C832-9D8A-3644-27D7-1F336085AFD8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517445527" sldId="309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17445527" sldId="309"/>
            <ac:spMk id="2" creationId="{017A5F1B-ECFF-48AC-800A-FEA69A0F1E06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186780476" sldId="310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86780476" sldId="310"/>
            <ac:spMk id="2" creationId="{AB104C70-FED6-9A96-8D7D-845C1C73A355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397310603" sldId="311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97310603" sldId="311"/>
            <ac:spMk id="2" creationId="{14E723F9-7997-BA24-96AF-872D95F5C395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1413984627" sldId="312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413984627" sldId="312"/>
            <ac:spMk id="2" creationId="{C8AB626E-9208-DAC9-177C-5E9961D1A6A5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2124153103" sldId="313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124153103" sldId="313"/>
            <ac:spMk id="2" creationId="{6472E60F-F1AF-B1BC-BF9B-28AF841B867C}"/>
          </ac:spMkLst>
        </pc:spChg>
      </pc:sldChg>
      <pc:sldChg chg="modSp mod">
        <pc:chgData name="Марина Барулина" userId="3f69187e786b41da" providerId="LiveId" clId="{7AB6B915-DC1C-4842-88A1-E2DCEE86DC83}" dt="2024-10-31T12:00:37.646" v="273" actId="27636"/>
        <pc:sldMkLst>
          <pc:docMk/>
          <pc:sldMk cId="173574766" sldId="315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73574766" sldId="315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1:58:21.852" v="155" actId="27636"/>
          <ac:spMkLst>
            <pc:docMk/>
            <pc:sldMk cId="173574766" sldId="315"/>
            <ac:spMk id="5" creationId="{8C32E3FA-2911-45A9-A019-48135B78FD4F}"/>
          </ac:spMkLst>
        </pc:spChg>
        <pc:spChg chg="mod">
          <ac:chgData name="Марина Барулина" userId="3f69187e786b41da" providerId="LiveId" clId="{7AB6B915-DC1C-4842-88A1-E2DCEE86DC83}" dt="2024-10-31T12:00:37.646" v="273" actId="27636"/>
          <ac:spMkLst>
            <pc:docMk/>
            <pc:sldMk cId="173574766" sldId="315"/>
            <ac:spMk id="6" creationId="{24DF80BB-5A16-405D-8DDB-D39B0923DB69}"/>
          </ac:spMkLst>
        </pc:spChg>
      </pc:sldChg>
      <pc:sldChg chg="modSp mod">
        <pc:chgData name="Марина Барулина" userId="3f69187e786b41da" providerId="LiveId" clId="{7AB6B915-DC1C-4842-88A1-E2DCEE86DC83}" dt="2024-10-31T12:00:37.657" v="274" actId="27636"/>
        <pc:sldMkLst>
          <pc:docMk/>
          <pc:sldMk cId="1472331445" sldId="316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472331445" sldId="316"/>
            <ac:spMk id="3" creationId="{4A476058-6498-4F17-9FC2-CDC39221FF7E}"/>
          </ac:spMkLst>
        </pc:spChg>
        <pc:spChg chg="mod">
          <ac:chgData name="Марина Барулина" userId="3f69187e786b41da" providerId="LiveId" clId="{7AB6B915-DC1C-4842-88A1-E2DCEE86DC83}" dt="2024-10-31T12:00:37.657" v="274" actId="27636"/>
          <ac:spMkLst>
            <pc:docMk/>
            <pc:sldMk cId="1472331445" sldId="316"/>
            <ac:spMk id="6" creationId="{24DF80BB-5A16-405D-8DDB-D39B0923DB69}"/>
          </ac:spMkLst>
        </pc:spChg>
      </pc:sldChg>
      <pc:sldChg chg="modSp mod">
        <pc:chgData name="Марина Барулина" userId="3f69187e786b41da" providerId="LiveId" clId="{7AB6B915-DC1C-4842-88A1-E2DCEE86DC83}" dt="2024-10-31T12:00:37.563" v="267" actId="27636"/>
        <pc:sldMkLst>
          <pc:docMk/>
          <pc:sldMk cId="1354959386" sldId="319"/>
        </pc:sldMkLst>
        <pc:spChg chg="mod">
          <ac:chgData name="Марина Барулина" userId="3f69187e786b41da" providerId="LiveId" clId="{7AB6B915-DC1C-4842-88A1-E2DCEE86DC83}" dt="2024-10-31T12:00:37.563" v="267" actId="27636"/>
          <ac:spMkLst>
            <pc:docMk/>
            <pc:sldMk cId="1354959386" sldId="319"/>
            <ac:spMk id="4" creationId="{3A7CEC24-7A78-4CF2-FABC-7DCABFBBEAA6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354959386" sldId="319"/>
            <ac:spMk id="17" creationId="{99E25301-BEAD-8D5B-6BCF-9D582020DA2A}"/>
          </ac:spMkLst>
        </pc:spChg>
      </pc:sldChg>
      <pc:sldChg chg="modSp mod">
        <pc:chgData name="Марина Барулина" userId="3f69187e786b41da" providerId="LiveId" clId="{7AB6B915-DC1C-4842-88A1-E2DCEE86DC83}" dt="2024-10-31T12:00:37.693" v="277" actId="27636"/>
        <pc:sldMkLst>
          <pc:docMk/>
          <pc:sldMk cId="3361852488" sldId="323"/>
        </pc:sldMkLst>
        <pc:spChg chg="mod">
          <ac:chgData name="Марина Барулина" userId="3f69187e786b41da" providerId="LiveId" clId="{7AB6B915-DC1C-4842-88A1-E2DCEE86DC83}" dt="2024-10-31T12:00:37.693" v="277" actId="27636"/>
          <ac:spMkLst>
            <pc:docMk/>
            <pc:sldMk cId="3361852488" sldId="323"/>
            <ac:spMk id="4" creationId="{51016C2B-4D37-45D0-BAC7-B036CAA3D60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361852488" sldId="323"/>
            <ac:spMk id="5" creationId="{92C6ED88-A5B8-4FEC-AAC0-F5758F31C853}"/>
          </ac:spMkLst>
        </pc:spChg>
        <pc:picChg chg="mod">
          <ac:chgData name="Марина Барулина" userId="3f69187e786b41da" providerId="LiveId" clId="{7AB6B915-DC1C-4842-88A1-E2DCEE86DC83}" dt="2024-10-31T12:00:37.088" v="259"/>
          <ac:picMkLst>
            <pc:docMk/>
            <pc:sldMk cId="3361852488" sldId="323"/>
            <ac:picMk id="7" creationId="{3556B757-F449-4297-91CA-A148EF6D3410}"/>
          </ac:picMkLst>
        </pc:picChg>
      </pc:sldChg>
      <pc:sldChg chg="modSp mod">
        <pc:chgData name="Марина Барулина" userId="3f69187e786b41da" providerId="LiveId" clId="{7AB6B915-DC1C-4842-88A1-E2DCEE86DC83}" dt="2024-10-31T12:00:37.743" v="284" actId="27636"/>
        <pc:sldMkLst>
          <pc:docMk/>
          <pc:sldMk cId="4063439455" sldId="326"/>
        </pc:sldMkLst>
        <pc:spChg chg="mod">
          <ac:chgData name="Марина Барулина" userId="3f69187e786b41da" providerId="LiveId" clId="{7AB6B915-DC1C-4842-88A1-E2DCEE86DC83}" dt="2024-10-31T12:00:37.743" v="284" actId="27636"/>
          <ac:spMkLst>
            <pc:docMk/>
            <pc:sldMk cId="4063439455" sldId="326"/>
            <ac:spMk id="4" creationId="{34DDF6BA-05FF-520F-40B8-553589600F6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4063439455" sldId="326"/>
            <ac:spMk id="12" creationId="{34E999F5-16F6-43B8-F098-3AB542A61A7C}"/>
          </ac:spMkLst>
        </pc:spChg>
      </pc:sldChg>
      <pc:sldChg chg="modSp mod">
        <pc:chgData name="Марина Барулина" userId="3f69187e786b41da" providerId="LiveId" clId="{7AB6B915-DC1C-4842-88A1-E2DCEE86DC83}" dt="2024-10-31T12:00:37.750" v="285" actId="27636"/>
        <pc:sldMkLst>
          <pc:docMk/>
          <pc:sldMk cId="3179538118" sldId="329"/>
        </pc:sldMkLst>
        <pc:spChg chg="mod">
          <ac:chgData name="Марина Барулина" userId="3f69187e786b41da" providerId="LiveId" clId="{7AB6B915-DC1C-4842-88A1-E2DCEE86DC83}" dt="2024-10-31T12:00:37.750" v="285" actId="27636"/>
          <ac:spMkLst>
            <pc:docMk/>
            <pc:sldMk cId="3179538118" sldId="329"/>
            <ac:spMk id="4" creationId="{34DDF6BA-05FF-520F-40B8-553589600F6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179538118" sldId="329"/>
            <ac:spMk id="12" creationId="{34E999F5-16F6-43B8-F098-3AB542A61A7C}"/>
          </ac:spMkLst>
        </pc:spChg>
      </pc:sldChg>
      <pc:sldChg chg="modSp del">
        <pc:chgData name="Марина Барулина" userId="3f69187e786b41da" providerId="LiveId" clId="{7AB6B915-DC1C-4842-88A1-E2DCEE86DC83}" dt="2024-10-31T14:18:35.355" v="296" actId="47"/>
        <pc:sldMkLst>
          <pc:docMk/>
          <pc:sldMk cId="1775462976" sldId="330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775462976" sldId="330"/>
            <ac:spMk id="3" creationId="{3079012C-E953-CE9E-5F5C-017A93FD70BF}"/>
          </ac:spMkLst>
        </pc:spChg>
      </pc:sldChg>
      <pc:sldChg chg="modSp del">
        <pc:chgData name="Марина Барулина" userId="3f69187e786b41da" providerId="LiveId" clId="{7AB6B915-DC1C-4842-88A1-E2DCEE86DC83}" dt="2024-10-31T14:18:36.416" v="297" actId="47"/>
        <pc:sldMkLst>
          <pc:docMk/>
          <pc:sldMk cId="2030633317" sldId="331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030633317" sldId="331"/>
            <ac:spMk id="3" creationId="{3079012C-E953-CE9E-5F5C-017A93FD70BF}"/>
          </ac:spMkLst>
        </pc:spChg>
      </pc:sldChg>
      <pc:sldChg chg="modSp">
        <pc:chgData name="Марина Барулина" userId="3f69187e786b41da" providerId="LiveId" clId="{7AB6B915-DC1C-4842-88A1-E2DCEE86DC83}" dt="2024-10-31T12:00:37.088" v="259"/>
        <pc:sldMkLst>
          <pc:docMk/>
          <pc:sldMk cId="1410728995" sldId="332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410728995" sldId="332"/>
            <ac:spMk id="3" creationId="{80492048-12A1-4B87-9CA8-4EEEF36E49CF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410728995" sldId="332"/>
            <ac:spMk id="4" creationId="{6A71EC92-BCFF-26E0-C779-44BAD44FA589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540556838" sldId="333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40556838" sldId="333"/>
            <ac:spMk id="3" creationId="{83F1DBDD-D1B8-AF6B-10E3-C6712928A08B}"/>
          </ac:spMkLst>
        </pc:spChg>
        <pc:spChg chg="mod">
          <ac:chgData name="Марина Барулина" userId="3f69187e786b41da" providerId="LiveId" clId="{7AB6B915-DC1C-4842-88A1-E2DCEE86DC83}" dt="2024-10-31T11:58:01.584" v="45" actId="27636"/>
          <ac:spMkLst>
            <pc:docMk/>
            <pc:sldMk cId="540556838" sldId="333"/>
            <ac:spMk id="4" creationId="{D35A7754-968D-1267-DC31-A2A8B4AE5C55}"/>
          </ac:spMkLst>
        </pc:spChg>
      </pc:sldChg>
      <pc:sldChg chg="modSp mod">
        <pc:chgData name="Марина Барулина" userId="3f69187e786b41da" providerId="LiveId" clId="{7AB6B915-DC1C-4842-88A1-E2DCEE86DC83}" dt="2024-10-31T12:00:37.088" v="259"/>
        <pc:sldMkLst>
          <pc:docMk/>
          <pc:sldMk cId="3407516162" sldId="334"/>
        </pc:sldMkLst>
        <pc:spChg chg="mod">
          <ac:chgData name="Марина Барулина" userId="3f69187e786b41da" providerId="LiveId" clId="{7AB6B915-DC1C-4842-88A1-E2DCEE86DC83}" dt="2024-10-31T11:58:10.875" v="121" actId="27636"/>
          <ac:spMkLst>
            <pc:docMk/>
            <pc:sldMk cId="3407516162" sldId="334"/>
            <ac:spMk id="2" creationId="{7FA0B877-C3DD-F409-296C-2DFD4ECD663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07516162" sldId="334"/>
            <ac:spMk id="3" creationId="{83521468-E494-195E-2B16-10AEC000AFF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407516162" sldId="334"/>
            <ac:spMk id="4" creationId="{8264CC8E-60D5-4F9F-7A1F-BF77362DB746}"/>
          </ac:spMkLst>
        </pc:spChg>
      </pc:sldChg>
      <pc:sldChg chg="modSp mod">
        <pc:chgData name="Марина Барулина" userId="3f69187e786b41da" providerId="LiveId" clId="{7AB6B915-DC1C-4842-88A1-E2DCEE86DC83}" dt="2024-10-31T12:00:37.164" v="260" actId="27636"/>
        <pc:sldMkLst>
          <pc:docMk/>
          <pc:sldMk cId="3145305594" sldId="336"/>
        </pc:sldMkLst>
        <pc:spChg chg="mod">
          <ac:chgData name="Марина Барулина" userId="3f69187e786b41da" providerId="LiveId" clId="{7AB6B915-DC1C-4842-88A1-E2DCEE86DC83}" dt="2024-10-31T12:00:37.164" v="260" actId="27636"/>
          <ac:spMkLst>
            <pc:docMk/>
            <pc:sldMk cId="3145305594" sldId="336"/>
            <ac:spMk id="4" creationId="{34DDF6BA-05FF-520F-40B8-553589600F6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145305594" sldId="336"/>
            <ac:spMk id="12" creationId="{34E999F5-16F6-43B8-F098-3AB542A61A7C}"/>
          </ac:spMkLst>
        </pc:spChg>
      </pc:sldChg>
      <pc:sldChg chg="modSp mod">
        <pc:chgData name="Марина Барулина" userId="3f69187e786b41da" providerId="LiveId" clId="{7AB6B915-DC1C-4842-88A1-E2DCEE86DC83}" dt="2024-10-31T12:00:37.520" v="261" actId="27636"/>
        <pc:sldMkLst>
          <pc:docMk/>
          <pc:sldMk cId="898002068" sldId="337"/>
        </pc:sldMkLst>
        <pc:spChg chg="mod">
          <ac:chgData name="Марина Барулина" userId="3f69187e786b41da" providerId="LiveId" clId="{7AB6B915-DC1C-4842-88A1-E2DCEE86DC83}" dt="2024-10-31T12:00:37.520" v="261" actId="27636"/>
          <ac:spMkLst>
            <pc:docMk/>
            <pc:sldMk cId="898002068" sldId="337"/>
            <ac:spMk id="4" creationId="{34DDF6BA-05FF-520F-40B8-553589600F6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898002068" sldId="337"/>
            <ac:spMk id="12" creationId="{34E999F5-16F6-43B8-F098-3AB542A61A7C}"/>
          </ac:spMkLst>
        </pc:spChg>
      </pc:sldChg>
      <pc:sldChg chg="modSp mod">
        <pc:chgData name="Марина Барулина" userId="3f69187e786b41da" providerId="LiveId" clId="{7AB6B915-DC1C-4842-88A1-E2DCEE86DC83}" dt="2024-10-31T12:00:37.523" v="262" actId="27636"/>
        <pc:sldMkLst>
          <pc:docMk/>
          <pc:sldMk cId="3542174885" sldId="338"/>
        </pc:sldMkLst>
        <pc:spChg chg="mod">
          <ac:chgData name="Марина Барулина" userId="3f69187e786b41da" providerId="LiveId" clId="{7AB6B915-DC1C-4842-88A1-E2DCEE86DC83}" dt="2024-10-31T12:00:37.523" v="262" actId="27636"/>
          <ac:spMkLst>
            <pc:docMk/>
            <pc:sldMk cId="3542174885" sldId="338"/>
            <ac:spMk id="4" creationId="{34DDF6BA-05FF-520F-40B8-553589600F6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542174885" sldId="338"/>
            <ac:spMk id="12" creationId="{34E999F5-16F6-43B8-F098-3AB542A61A7C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3207120488" sldId="343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07120488" sldId="343"/>
            <ac:spMk id="2" creationId="{5242AD73-5E6F-3DC7-13E0-85C703EEF707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07120488" sldId="343"/>
            <ac:spMk id="3" creationId="{63137C8D-5291-B6F1-BD12-ADD65A6D650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07120488" sldId="343"/>
            <ac:spMk id="4" creationId="{CD86EDF6-144D-3FD1-0A84-471C649B0800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1856557356" sldId="344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856557356" sldId="344"/>
            <ac:spMk id="2" creationId="{A590F4FA-4E00-3BB2-7153-7718365911F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856557356" sldId="344"/>
            <ac:spMk id="3" creationId="{7C723673-5AE7-944B-8929-375364E0AB7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856557356" sldId="344"/>
            <ac:spMk id="4" creationId="{3BB9CF98-3F73-4698-0E2C-D2ED59E8FDE2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2875041825" sldId="345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75041825" sldId="345"/>
            <ac:spMk id="2" creationId="{F0640309-C128-ED76-834B-F327EE1804EF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75041825" sldId="345"/>
            <ac:spMk id="3" creationId="{04328AF8-5BD6-497C-C674-3B007629CDEC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75041825" sldId="345"/>
            <ac:spMk id="4" creationId="{9ECD492F-1559-9977-8866-2C5F074A26B7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2865648021" sldId="346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65648021" sldId="346"/>
            <ac:spMk id="2" creationId="{D4AA3FDE-0ED1-D15C-348F-A30A46550C9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865648021" sldId="346"/>
            <ac:spMk id="4" creationId="{14649347-351A-E2E6-162F-8D62941368D1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668122710" sldId="347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68122710" sldId="347"/>
            <ac:spMk id="2" creationId="{A4ACCCEB-760E-303B-8B50-F042008C7171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68122710" sldId="347"/>
            <ac:spMk id="3" creationId="{6527B821-12E9-756D-13B3-7BCB4C9B838A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68122710" sldId="347"/>
            <ac:spMk id="4" creationId="{AA64D34C-E83F-1EBC-573D-4E082CEAC64A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1223322469" sldId="348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23322469" sldId="348"/>
            <ac:spMk id="2" creationId="{CDCF3814-8C42-A999-BB08-5B02176845FC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23322469" sldId="348"/>
            <ac:spMk id="3" creationId="{F1FCC9BD-337C-E047-2109-DDF9A345A24F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223322469" sldId="348"/>
            <ac:spMk id="4" creationId="{B40BCA02-AAD8-A0D7-189D-B7BDAD2D0C26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3276843605" sldId="349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76843605" sldId="349"/>
            <ac:spMk id="2" creationId="{2BD3951F-AC21-EA73-7711-86D9CF90D2C3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76843605" sldId="349"/>
            <ac:spMk id="3" creationId="{25D64FB9-270C-8E90-90DB-3AC5DFFCBCC2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276843605" sldId="349"/>
            <ac:spMk id="4" creationId="{A7F552CC-57A7-7A0A-84A2-F58265EA6431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4058456192" sldId="350"/>
        </pc:sldMkLst>
        <pc:spChg chg="mod">
          <ac:chgData name="Марина Барулина" userId="3f69187e786b41da" providerId="LiveId" clId="{7AB6B915-DC1C-4842-88A1-E2DCEE86DC83}" dt="2024-10-31T11:58:01.665" v="62" actId="27636"/>
          <ac:spMkLst>
            <pc:docMk/>
            <pc:sldMk cId="4058456192" sldId="350"/>
            <ac:spMk id="2" creationId="{5AA31533-A42A-D500-0997-3055527140C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4058456192" sldId="350"/>
            <ac:spMk id="4" creationId="{345863EE-1F48-0CE0-410F-08D22F14B453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884839895" sldId="351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884839895" sldId="351"/>
            <ac:spMk id="2" creationId="{D7773BE3-068B-BDF8-A15B-5C3E05728B92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884839895" sldId="351"/>
            <ac:spMk id="4" creationId="{DD0031D6-B80E-215C-2640-D1CBD2053ECA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2050159651" sldId="352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050159651" sldId="352"/>
            <ac:spMk id="2" creationId="{7DAEA097-B85B-AC51-1A43-632B446561B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2050159651" sldId="352"/>
            <ac:spMk id="4" creationId="{CDC76B43-F0D3-FFCA-FC6C-D7E2236E30AC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670737947" sldId="353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70737947" sldId="353"/>
            <ac:spMk id="2" creationId="{6E6FF447-6835-0003-2BB3-3F1A2E9BBEAB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70737947" sldId="353"/>
            <ac:spMk id="3" creationId="{91C2F91E-CAE9-FF1D-EE39-74D2CEA2A22C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70737947" sldId="353"/>
            <ac:spMk id="4" creationId="{3D74601A-6B55-8CC0-74FB-A4651B4C4A9A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670737947" sldId="353"/>
            <ac:spMk id="5" creationId="{0414990A-6E3A-5AD1-6C4A-6C732A58BD3A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761885311" sldId="354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761885311" sldId="354"/>
            <ac:spMk id="2" creationId="{D4AA3FDE-0ED1-D15C-348F-A30A46550C9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761885311" sldId="354"/>
            <ac:spMk id="4" creationId="{14649347-351A-E2E6-162F-8D62941368D1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558316000" sldId="355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58316000" sldId="355"/>
            <ac:spMk id="2" creationId="{BFF08D1E-702E-F26B-1D18-F69BDEFB1C2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58316000" sldId="355"/>
            <ac:spMk id="3" creationId="{F21BD64A-62E8-9DFD-44CA-7DE6974899B2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58316000" sldId="355"/>
            <ac:spMk id="4" creationId="{20946D84-216B-44EE-CDD8-C1BBB96DF8B0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58316000" sldId="355"/>
            <ac:spMk id="5" creationId="{8162F222-3EED-3840-DABF-114075A560C6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3997031229" sldId="357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997031229" sldId="357"/>
            <ac:spMk id="2" creationId="{BFF08D1E-702E-F26B-1D18-F69BDEFB1C28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997031229" sldId="357"/>
            <ac:spMk id="3" creationId="{F21BD64A-62E8-9DFD-44CA-7DE6974899B2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997031229" sldId="357"/>
            <ac:spMk id="4" creationId="{20946D84-216B-44EE-CDD8-C1BBB96DF8B0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3997031229" sldId="357"/>
            <ac:spMk id="5" creationId="{8162F222-3EED-3840-DABF-114075A560C6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1776938860" sldId="358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776938860" sldId="358"/>
            <ac:spMk id="2" creationId="{514ABA4A-5422-1EA9-1F31-CEF2FD71C3C4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776938860" sldId="358"/>
            <ac:spMk id="3" creationId="{D1374F8C-C4D1-8654-662B-1DA4DFC04E55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776938860" sldId="358"/>
            <ac:spMk id="4" creationId="{45892B79-4AFF-0E6E-1F7A-6339E1BC417F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1383703764" sldId="359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383703764" sldId="359"/>
            <ac:spMk id="2" creationId="{7441E17F-D6D5-65D5-443A-61204831CDFE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383703764" sldId="359"/>
            <ac:spMk id="3" creationId="{96DE2FA2-065F-20FB-2212-099C5EFE6F5D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1383703764" sldId="359"/>
            <ac:spMk id="4" creationId="{C0AF33DB-263B-A9FC-7F4D-D2195351251C}"/>
          </ac:spMkLst>
        </pc:spChg>
      </pc:sldChg>
      <pc:sldChg chg="modSp add mod">
        <pc:chgData name="Марина Барулина" userId="3f69187e786b41da" providerId="LiveId" clId="{7AB6B915-DC1C-4842-88A1-E2DCEE86DC83}" dt="2024-10-31T12:00:37.088" v="259"/>
        <pc:sldMkLst>
          <pc:docMk/>
          <pc:sldMk cId="578989440" sldId="360"/>
        </pc:sldMkLst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78989440" sldId="360"/>
            <ac:spMk id="2" creationId="{E1C9FE65-E7E1-3AC8-1F72-E6F0938DFD49}"/>
          </ac:spMkLst>
        </pc:spChg>
        <pc:spChg chg="mod">
          <ac:chgData name="Марина Барулина" userId="3f69187e786b41da" providerId="LiveId" clId="{7AB6B915-DC1C-4842-88A1-E2DCEE86DC83}" dt="2024-10-31T12:00:37.088" v="259"/>
          <ac:spMkLst>
            <pc:docMk/>
            <pc:sldMk cId="578989440" sldId="360"/>
            <ac:spMk id="4" creationId="{A62A0FC6-C838-C7F1-8133-3B271FF10D22}"/>
          </ac:spMkLst>
        </pc:spChg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820769812" sldId="361"/>
        </pc:sldMkLst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4033879288" sldId="361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4033879288" sldId="361"/>
            <ac:spMk id="3" creationId="{63137C8D-5291-B6F1-BD12-ADD65A6D650D}"/>
          </ac:spMkLst>
        </pc:spChg>
      </pc:sldChg>
      <pc:sldChg chg="modSp add mod">
        <pc:chgData name="Марина Барулина" userId="3f69187e786b41da" providerId="LiveId" clId="{7AB6B915-DC1C-4842-88A1-E2DCEE86DC83}" dt="2024-10-31T14:18:31.822" v="294" actId="27636"/>
        <pc:sldMkLst>
          <pc:docMk/>
          <pc:sldMk cId="3239922997" sldId="362"/>
        </pc:sldMkLst>
        <pc:spChg chg="mod">
          <ac:chgData name="Марина Барулина" userId="3f69187e786b41da" providerId="LiveId" clId="{7AB6B915-DC1C-4842-88A1-E2DCEE86DC83}" dt="2024-10-31T14:18:31.822" v="294" actId="27636"/>
          <ac:spMkLst>
            <pc:docMk/>
            <pc:sldMk cId="3239922997" sldId="362"/>
            <ac:spMk id="4" creationId="{3395AAED-4C92-A08F-B265-679608B209D1}"/>
          </ac:spMkLst>
        </pc:spChg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4198086146" sldId="362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4198086146" sldId="362"/>
            <ac:spMk id="3" creationId="{7C723673-5AE7-944B-8929-375364E0AB78}"/>
          </ac:spMkLst>
        </pc:spChg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3317959177" sldId="363"/>
        </pc:sldMkLst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3827102487" sldId="363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3827102487" sldId="363"/>
            <ac:spMk id="3" creationId="{04328AF8-5BD6-497C-C674-3B007629CDEC}"/>
          </ac:spMkLst>
        </pc:spChg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401371264" sldId="364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2637065326" sldId="364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2603310133" sldId="365"/>
        </pc:sldMkLst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3374035916" sldId="365"/>
        </pc:sldMkLst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2071249675" sldId="366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2071249675" sldId="366"/>
            <ac:spMk id="3" creationId="{6527B821-12E9-756D-13B3-7BCB4C9B838A}"/>
          </ac:spMkLst>
        </pc:spChg>
      </pc:sldChg>
      <pc:sldChg chg="addSp add">
        <pc:chgData name="Марина Барулина" userId="3f69187e786b41da" providerId="LiveId" clId="{7AB6B915-DC1C-4842-88A1-E2DCEE86DC83}" dt="2024-10-31T14:49:29.724" v="298"/>
        <pc:sldMkLst>
          <pc:docMk/>
          <pc:sldMk cId="2144329384" sldId="366"/>
        </pc:sldMkLst>
        <pc:inkChg chg="add">
          <ac:chgData name="Марина Барулина" userId="3f69187e786b41da" providerId="LiveId" clId="{7AB6B915-DC1C-4842-88A1-E2DCEE86DC83}" dt="2024-10-31T14:49:29.724" v="298"/>
          <ac:inkMkLst>
            <pc:docMk/>
            <pc:sldMk cId="2144329384" sldId="366"/>
            <ac:inkMk id="2" creationId="{21B497EA-4C33-4F00-C7FB-EC260BC77D3F}"/>
          </ac:inkMkLst>
        </pc:inkChg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573865255" sldId="367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573865255" sldId="367"/>
            <ac:spMk id="3" creationId="{F1FCC9BD-337C-E047-2109-DDF9A345A24F}"/>
          </ac:spMkLst>
        </pc:spChg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3124739295" sldId="367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3564581183" sldId="368"/>
        </pc:sldMkLst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3927468852" sldId="368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3927468852" sldId="368"/>
            <ac:spMk id="3" creationId="{25D64FB9-270C-8E90-90DB-3AC5DFFCBCC2}"/>
          </ac:spMkLst>
        </pc:spChg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3057492225" sldId="369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3371795148" sldId="369"/>
        </pc:sldMkLst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2462234100" sldId="370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3096482678" sldId="370"/>
        </pc:sldMkLst>
      </pc:sldChg>
      <pc:sldChg chg="add">
        <pc:chgData name="Марина Барулина" userId="3f69187e786b41da" providerId="LiveId" clId="{7AB6B915-DC1C-4842-88A1-E2DCEE86DC83}" dt="2024-10-31T14:18:31.689" v="290"/>
        <pc:sldMkLst>
          <pc:docMk/>
          <pc:sldMk cId="1785611834" sldId="371"/>
        </pc:sldMkLst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4157391879" sldId="371"/>
        </pc:sldMkLst>
      </pc:sldChg>
      <pc:sldChg chg="modSp add mod">
        <pc:chgData name="Марина Барулина" userId="3f69187e786b41da" providerId="LiveId" clId="{7AB6B915-DC1C-4842-88A1-E2DCEE86DC83}" dt="2024-10-31T14:18:31.832" v="295" actId="27636"/>
        <pc:sldMkLst>
          <pc:docMk/>
          <pc:sldMk cId="1484614279" sldId="372"/>
        </pc:sldMkLst>
        <pc:spChg chg="mod">
          <ac:chgData name="Марина Барулина" userId="3f69187e786b41da" providerId="LiveId" clId="{7AB6B915-DC1C-4842-88A1-E2DCEE86DC83}" dt="2024-10-31T14:18:31.832" v="295" actId="27636"/>
          <ac:spMkLst>
            <pc:docMk/>
            <pc:sldMk cId="1484614279" sldId="372"/>
            <ac:spMk id="4" creationId="{7170A80A-A0BF-6655-4086-0137ACBEF9F1}"/>
          </ac:spMkLst>
        </pc:spChg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4179657859" sldId="372"/>
        </pc:sldMkLst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2849296433" sldId="373"/>
        </pc:sldMkLst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4178185426" sldId="374"/>
        </pc:sldMkLst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2827103931" sldId="375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2827103931" sldId="375"/>
            <ac:spMk id="3" creationId="{D1374F8C-C4D1-8654-662B-1DA4DFC04E55}"/>
          </ac:spMkLst>
        </pc:spChg>
      </pc:sldChg>
      <pc:sldChg chg="modSp add del mod">
        <pc:chgData name="Марина Барулина" userId="3f69187e786b41da" providerId="LiveId" clId="{7AB6B915-DC1C-4842-88A1-E2DCEE86DC83}" dt="2024-10-31T11:58:47.917" v="177"/>
        <pc:sldMkLst>
          <pc:docMk/>
          <pc:sldMk cId="1166204551" sldId="376"/>
        </pc:sldMkLst>
        <pc:spChg chg="mod">
          <ac:chgData name="Марина Барулина" userId="3f69187e786b41da" providerId="LiveId" clId="{7AB6B915-DC1C-4842-88A1-E2DCEE86DC83}" dt="2024-10-31T11:58:47.917" v="177"/>
          <ac:spMkLst>
            <pc:docMk/>
            <pc:sldMk cId="1166204551" sldId="376"/>
            <ac:spMk id="3" creationId="{96DE2FA2-065F-20FB-2212-099C5EFE6F5D}"/>
          </ac:spMkLst>
        </pc:spChg>
      </pc:sldChg>
      <pc:sldChg chg="add del">
        <pc:chgData name="Марина Барулина" userId="3f69187e786b41da" providerId="LiveId" clId="{7AB6B915-DC1C-4842-88A1-E2DCEE86DC83}" dt="2024-10-31T11:58:47.917" v="177"/>
        <pc:sldMkLst>
          <pc:docMk/>
          <pc:sldMk cId="2551776277" sldId="377"/>
        </pc:sldMkLst>
      </pc:sldChg>
    </pc:docChg>
  </pc:docChgLst>
  <pc:docChgLst>
    <pc:chgData name="Марина Барулина" userId="3f69187e786b41da" providerId="LiveId" clId="{5034771A-7CD0-4DE5-88C0-50A67CE6F873}"/>
    <pc:docChg chg="undo custSel addSld delSld modSld">
      <pc:chgData name="Марина Барулина" userId="3f69187e786b41da" providerId="LiveId" clId="{5034771A-7CD0-4DE5-88C0-50A67CE6F873}" dt="2024-11-07T14:45:09.552" v="372" actId="1076"/>
      <pc:docMkLst>
        <pc:docMk/>
      </pc:docMkLst>
      <pc:sldChg chg="modSp mod">
        <pc:chgData name="Марина Барулина" userId="3f69187e786b41da" providerId="LiveId" clId="{5034771A-7CD0-4DE5-88C0-50A67CE6F873}" dt="2024-11-07T11:55:53.400" v="1" actId="20577"/>
        <pc:sldMkLst>
          <pc:docMk/>
          <pc:sldMk cId="850593172" sldId="257"/>
        </pc:sldMkLst>
        <pc:spChg chg="mod">
          <ac:chgData name="Марина Барулина" userId="3f69187e786b41da" providerId="LiveId" clId="{5034771A-7CD0-4DE5-88C0-50A67CE6F873}" dt="2024-11-07T11:55:53.400" v="1" actId="20577"/>
          <ac:spMkLst>
            <pc:docMk/>
            <pc:sldMk cId="850593172" sldId="257"/>
            <ac:spMk id="4" creationId="{64857D70-F12B-4E1B-99F8-92DAD4349846}"/>
          </ac:spMkLst>
        </pc:spChg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4198271354" sldId="26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336916154" sldId="26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0" sldId="26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396428475" sldId="27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13347602" sldId="27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165733558" sldId="27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244970058" sldId="27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665357661" sldId="27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062892643" sldId="28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136634320" sldId="28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712395914" sldId="282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4219660638" sldId="28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223932288" sldId="28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686421410" sldId="28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267920158" sldId="28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143875954" sldId="28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508582833" sldId="28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932946382" sldId="29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244494192" sldId="29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897485356" sldId="29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033491425" sldId="29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476723639" sldId="29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561324524" sldId="29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338015496" sldId="29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099272548" sldId="29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146962968" sldId="29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718505124" sldId="30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568919703" sldId="30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796241338" sldId="302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53347290" sldId="30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4030693420" sldId="30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05860856" sldId="30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562190896" sldId="30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732906919" sldId="30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156044061" sldId="30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517445527" sldId="30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86780476" sldId="31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97310603" sldId="31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13984627" sldId="312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124153103" sldId="31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73574766" sldId="31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72331445" sldId="31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522190355" sldId="31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354959386" sldId="31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361852488" sldId="32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4063439455" sldId="32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179538118" sldId="32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10728995" sldId="332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540556838" sldId="33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407516162" sldId="33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145305594" sldId="33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898002068" sldId="33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542174885" sldId="33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207120488" sldId="34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856557356" sldId="34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875041825" sldId="34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865648021" sldId="34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668122710" sldId="34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223322469" sldId="34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276843605" sldId="34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4058456192" sldId="35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884839895" sldId="35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050159651" sldId="352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670737947" sldId="35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761885311" sldId="35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558316000" sldId="35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997031229" sldId="35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776938860" sldId="35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383703764" sldId="35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578989440" sldId="36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820769812" sldId="36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239922997" sldId="362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317959177" sldId="363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637065326" sldId="364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603310133" sldId="365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2144329384" sldId="366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124739295" sldId="367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564581183" sldId="368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371795148" sldId="369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3096482678" sldId="370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785611834" sldId="371"/>
        </pc:sldMkLst>
      </pc:sldChg>
      <pc:sldChg chg="del">
        <pc:chgData name="Марина Барулина" userId="3f69187e786b41da" providerId="LiveId" clId="{5034771A-7CD0-4DE5-88C0-50A67CE6F873}" dt="2024-11-07T11:58:01.164" v="2" actId="47"/>
        <pc:sldMkLst>
          <pc:docMk/>
          <pc:sldMk cId="1484614279" sldId="372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601700635" sldId="391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753048616" sldId="392"/>
        </pc:sldMkLst>
      </pc:sldChg>
      <pc:sldChg chg="addSp modSp add mod">
        <pc:chgData name="Марина Барулина" userId="3f69187e786b41da" providerId="LiveId" clId="{5034771A-7CD0-4DE5-88C0-50A67CE6F873}" dt="2024-11-07T12:26:40.065" v="149" actId="20577"/>
        <pc:sldMkLst>
          <pc:docMk/>
          <pc:sldMk cId="3903758173" sldId="393"/>
        </pc:sldMkLst>
        <pc:spChg chg="add mod">
          <ac:chgData name="Марина Барулина" userId="3f69187e786b41da" providerId="LiveId" clId="{5034771A-7CD0-4DE5-88C0-50A67CE6F873}" dt="2024-11-07T12:15:43.067" v="67" actId="20577"/>
          <ac:spMkLst>
            <pc:docMk/>
            <pc:sldMk cId="3903758173" sldId="393"/>
            <ac:spMk id="6" creationId="{0CCDCB04-909C-44DA-B8D1-5946169C5D92}"/>
          </ac:spMkLst>
        </pc:spChg>
        <pc:graphicFrameChg chg="add mod modGraphic">
          <ac:chgData name="Марина Барулина" userId="3f69187e786b41da" providerId="LiveId" clId="{5034771A-7CD0-4DE5-88C0-50A67CE6F873}" dt="2024-11-07T12:26:40.065" v="149" actId="20577"/>
          <ac:graphicFrameMkLst>
            <pc:docMk/>
            <pc:sldMk cId="3903758173" sldId="393"/>
            <ac:graphicFrameMk id="2" creationId="{CA6B66DF-F992-68B3-480E-6654A5FFFDF0}"/>
          </ac:graphicFrameMkLst>
        </pc:graphicFrame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1176387878" sldId="394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427369978" sldId="395"/>
        </pc:sldMkLst>
      </pc:sldChg>
      <pc:sldChg chg="modSp add mod">
        <pc:chgData name="Марина Барулина" userId="3f69187e786b41da" providerId="LiveId" clId="{5034771A-7CD0-4DE5-88C0-50A67CE6F873}" dt="2024-11-07T11:58:04.965" v="4" actId="27636"/>
        <pc:sldMkLst>
          <pc:docMk/>
          <pc:sldMk cId="3599751562" sldId="396"/>
        </pc:sldMkLst>
        <pc:spChg chg="mod">
          <ac:chgData name="Марина Барулина" userId="3f69187e786b41da" providerId="LiveId" clId="{5034771A-7CD0-4DE5-88C0-50A67CE6F873}" dt="2024-11-07T11:58:04.965" v="4" actId="27636"/>
          <ac:spMkLst>
            <pc:docMk/>
            <pc:sldMk cId="3599751562" sldId="396"/>
            <ac:spMk id="4" creationId="{5F2CB071-AFE7-973C-521A-AE97932195D4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425551766" sldId="397"/>
        </pc:sldMkLst>
      </pc:sldChg>
      <pc:sldChg chg="addSp modSp add mod modAnim">
        <pc:chgData name="Марина Барулина" userId="3f69187e786b41da" providerId="LiveId" clId="{5034771A-7CD0-4DE5-88C0-50A67CE6F873}" dt="2024-11-07T13:01:52.004" v="155" actId="1076"/>
        <pc:sldMkLst>
          <pc:docMk/>
          <pc:sldMk cId="4279312958" sldId="398"/>
        </pc:sldMkLst>
        <pc:spChg chg="add mod">
          <ac:chgData name="Марина Барулина" userId="3f69187e786b41da" providerId="LiveId" clId="{5034771A-7CD0-4DE5-88C0-50A67CE6F873}" dt="2024-11-07T13:01:32.668" v="153" actId="1076"/>
          <ac:spMkLst>
            <pc:docMk/>
            <pc:sldMk cId="4279312958" sldId="398"/>
            <ac:spMk id="5" creationId="{BE5A18C0-1B92-3FE8-5591-D6E3CC749E37}"/>
          </ac:spMkLst>
        </pc:spChg>
        <pc:spChg chg="add mod">
          <ac:chgData name="Марина Барулина" userId="3f69187e786b41da" providerId="LiveId" clId="{5034771A-7CD0-4DE5-88C0-50A67CE6F873}" dt="2024-11-07T13:01:52.004" v="155" actId="1076"/>
          <ac:spMkLst>
            <pc:docMk/>
            <pc:sldMk cId="4279312958" sldId="398"/>
            <ac:spMk id="6" creationId="{DAC01615-F9FB-651D-8128-278081D62389}"/>
          </ac:spMkLst>
        </pc:spChg>
      </pc:sldChg>
      <pc:sldChg chg="addSp modSp add mod modAnim">
        <pc:chgData name="Марина Барулина" userId="3f69187e786b41da" providerId="LiveId" clId="{5034771A-7CD0-4DE5-88C0-50A67CE6F873}" dt="2024-11-07T13:05:32.348" v="161" actId="1076"/>
        <pc:sldMkLst>
          <pc:docMk/>
          <pc:sldMk cId="435873357" sldId="399"/>
        </pc:sldMkLst>
        <pc:spChg chg="add mod">
          <ac:chgData name="Марина Барулина" userId="3f69187e786b41da" providerId="LiveId" clId="{5034771A-7CD0-4DE5-88C0-50A67CE6F873}" dt="2024-11-07T13:05:21.543" v="156"/>
          <ac:spMkLst>
            <pc:docMk/>
            <pc:sldMk cId="435873357" sldId="399"/>
            <ac:spMk id="2" creationId="{5F9E2E7E-9651-4F44-E689-0E67717A31FE}"/>
          </ac:spMkLst>
        </pc:spChg>
        <pc:spChg chg="add mod">
          <ac:chgData name="Марина Барулина" userId="3f69187e786b41da" providerId="LiveId" clId="{5034771A-7CD0-4DE5-88C0-50A67CE6F873}" dt="2024-11-07T13:05:21.543" v="156"/>
          <ac:spMkLst>
            <pc:docMk/>
            <pc:sldMk cId="435873357" sldId="399"/>
            <ac:spMk id="5" creationId="{60D5352D-5944-232A-31D5-FC5862F7F01C}"/>
          </ac:spMkLst>
        </pc:spChg>
        <pc:spChg chg="add mod">
          <ac:chgData name="Марина Барулина" userId="3f69187e786b41da" providerId="LiveId" clId="{5034771A-7CD0-4DE5-88C0-50A67CE6F873}" dt="2024-11-07T13:05:32.348" v="161" actId="1076"/>
          <ac:spMkLst>
            <pc:docMk/>
            <pc:sldMk cId="435873357" sldId="399"/>
            <ac:spMk id="8" creationId="{84464418-B2AB-170A-699C-4362EBC4B16D}"/>
          </ac:spMkLst>
        </pc:spChg>
        <pc:spChg chg="add mod">
          <ac:chgData name="Марина Барулина" userId="3f69187e786b41da" providerId="LiveId" clId="{5034771A-7CD0-4DE5-88C0-50A67CE6F873}" dt="2024-11-07T13:05:32.348" v="161" actId="1076"/>
          <ac:spMkLst>
            <pc:docMk/>
            <pc:sldMk cId="435873357" sldId="399"/>
            <ac:spMk id="11" creationId="{89924897-DEF7-922E-3CD9-FC6B484105C5}"/>
          </ac:spMkLst>
        </pc:spChg>
        <pc:picChg chg="mod">
          <ac:chgData name="Марина Барулина" userId="3f69187e786b41da" providerId="LiveId" clId="{5034771A-7CD0-4DE5-88C0-50A67CE6F873}" dt="2024-11-07T13:05:25.169" v="158" actId="1076"/>
          <ac:picMkLst>
            <pc:docMk/>
            <pc:sldMk cId="435873357" sldId="399"/>
            <ac:picMk id="13" creationId="{36023B54-7431-BA1E-7461-4A4A73E984C8}"/>
          </ac:picMkLst>
        </pc:picChg>
      </pc:sldChg>
      <pc:sldChg chg="addSp modSp add mod modAnim">
        <pc:chgData name="Марина Барулина" userId="3f69187e786b41da" providerId="LiveId" clId="{5034771A-7CD0-4DE5-88C0-50A67CE6F873}" dt="2024-11-07T13:08:26.575" v="163" actId="1076"/>
        <pc:sldMkLst>
          <pc:docMk/>
          <pc:sldMk cId="2907190385" sldId="400"/>
        </pc:sldMkLst>
        <pc:spChg chg="add mod">
          <ac:chgData name="Марина Барулина" userId="3f69187e786b41da" providerId="LiveId" clId="{5034771A-7CD0-4DE5-88C0-50A67CE6F873}" dt="2024-11-07T13:08:26.575" v="163" actId="1076"/>
          <ac:spMkLst>
            <pc:docMk/>
            <pc:sldMk cId="2907190385" sldId="400"/>
            <ac:spMk id="2" creationId="{9F45CB6A-5914-6CDB-4F5F-D760D0039A7D}"/>
          </ac:spMkLst>
        </pc:spChg>
        <pc:spChg chg="add mod">
          <ac:chgData name="Марина Барулина" userId="3f69187e786b41da" providerId="LiveId" clId="{5034771A-7CD0-4DE5-88C0-50A67CE6F873}" dt="2024-11-07T13:08:26.575" v="163" actId="1076"/>
          <ac:spMkLst>
            <pc:docMk/>
            <pc:sldMk cId="2907190385" sldId="400"/>
            <ac:spMk id="5" creationId="{7D2FE291-B809-21AE-3EFB-647FF8EE3979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1789207966" sldId="401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584149577" sldId="402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187614755" sldId="403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3306624051" sldId="404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762850154" sldId="405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3626964398" sldId="406"/>
        </pc:sldMkLst>
      </pc:sldChg>
      <pc:sldChg chg="modSp add mod">
        <pc:chgData name="Марина Барулина" userId="3f69187e786b41da" providerId="LiveId" clId="{5034771A-7CD0-4DE5-88C0-50A67CE6F873}" dt="2024-11-07T13:25:52.217" v="165" actId="1076"/>
        <pc:sldMkLst>
          <pc:docMk/>
          <pc:sldMk cId="2908447730" sldId="407"/>
        </pc:sldMkLst>
        <pc:picChg chg="mod">
          <ac:chgData name="Марина Барулина" userId="3f69187e786b41da" providerId="LiveId" clId="{5034771A-7CD0-4DE5-88C0-50A67CE6F873}" dt="2024-11-07T13:25:52.217" v="165" actId="1076"/>
          <ac:picMkLst>
            <pc:docMk/>
            <pc:sldMk cId="2908447730" sldId="407"/>
            <ac:picMk id="7" creationId="{8735BC37-DFA1-D453-D12F-F7E16FD98843}"/>
          </ac:picMkLst>
        </pc:picChg>
      </pc:sldChg>
      <pc:sldChg chg="modSp add mod">
        <pc:chgData name="Марина Барулина" userId="3f69187e786b41da" providerId="LiveId" clId="{5034771A-7CD0-4DE5-88C0-50A67CE6F873}" dt="2024-11-07T11:58:04.974" v="5" actId="27636"/>
        <pc:sldMkLst>
          <pc:docMk/>
          <pc:sldMk cId="2269719325" sldId="408"/>
        </pc:sldMkLst>
        <pc:spChg chg="mod">
          <ac:chgData name="Марина Барулина" userId="3f69187e786b41da" providerId="LiveId" clId="{5034771A-7CD0-4DE5-88C0-50A67CE6F873}" dt="2024-11-07T11:58:04.974" v="5" actId="27636"/>
          <ac:spMkLst>
            <pc:docMk/>
            <pc:sldMk cId="2269719325" sldId="408"/>
            <ac:spMk id="2" creationId="{77EAF430-2911-537B-132D-C8A432142208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1245693821" sldId="409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485099151" sldId="410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777485601" sldId="411"/>
        </pc:sldMkLst>
      </pc:sldChg>
      <pc:sldChg chg="modSp add mod">
        <pc:chgData name="Марина Барулина" userId="3f69187e786b41da" providerId="LiveId" clId="{5034771A-7CD0-4DE5-88C0-50A67CE6F873}" dt="2024-11-07T11:58:05.027" v="17" actId="27636"/>
        <pc:sldMkLst>
          <pc:docMk/>
          <pc:sldMk cId="3883609968" sldId="412"/>
        </pc:sldMkLst>
        <pc:spChg chg="mod">
          <ac:chgData name="Марина Барулина" userId="3f69187e786b41da" providerId="LiveId" clId="{5034771A-7CD0-4DE5-88C0-50A67CE6F873}" dt="2024-11-07T11:58:05.027" v="17" actId="27636"/>
          <ac:spMkLst>
            <pc:docMk/>
            <pc:sldMk cId="3883609968" sldId="412"/>
            <ac:spMk id="5" creationId="{CF85B587-F5EF-595F-5DD0-1B17DE4E3CC0}"/>
          </ac:spMkLst>
        </pc:spChg>
      </pc:sldChg>
      <pc:sldChg chg="modSp add mod">
        <pc:chgData name="Марина Барулина" userId="3f69187e786b41da" providerId="LiveId" clId="{5034771A-7CD0-4DE5-88C0-50A67CE6F873}" dt="2024-11-07T11:58:05.029" v="18" actId="27636"/>
        <pc:sldMkLst>
          <pc:docMk/>
          <pc:sldMk cId="4228070438" sldId="413"/>
        </pc:sldMkLst>
        <pc:spChg chg="mod">
          <ac:chgData name="Марина Барулина" userId="3f69187e786b41da" providerId="LiveId" clId="{5034771A-7CD0-4DE5-88C0-50A67CE6F873}" dt="2024-11-07T11:58:05.029" v="18" actId="27636"/>
          <ac:spMkLst>
            <pc:docMk/>
            <pc:sldMk cId="4228070438" sldId="413"/>
            <ac:spMk id="5" creationId="{367C339F-2206-75E5-29B5-B953429FB001}"/>
          </ac:spMkLst>
        </pc:spChg>
      </pc:sldChg>
      <pc:sldChg chg="addSp modSp add mod">
        <pc:chgData name="Марина Барулина" userId="3f69187e786b41da" providerId="LiveId" clId="{5034771A-7CD0-4DE5-88C0-50A67CE6F873}" dt="2024-11-07T14:18:37.460" v="268" actId="14100"/>
        <pc:sldMkLst>
          <pc:docMk/>
          <pc:sldMk cId="1232737861" sldId="414"/>
        </pc:sldMkLst>
        <pc:spChg chg="mod">
          <ac:chgData name="Марина Барулина" userId="3f69187e786b41da" providerId="LiveId" clId="{5034771A-7CD0-4DE5-88C0-50A67CE6F873}" dt="2024-11-07T11:58:04.994" v="8" actId="27636"/>
          <ac:spMkLst>
            <pc:docMk/>
            <pc:sldMk cId="1232737861" sldId="414"/>
            <ac:spMk id="2" creationId="{ECEA7B28-DC17-3276-AB95-838828EA3E21}"/>
          </ac:spMkLst>
        </pc:spChg>
        <pc:spChg chg="mod">
          <ac:chgData name="Марина Барулина" userId="3f69187e786b41da" providerId="LiveId" clId="{5034771A-7CD0-4DE5-88C0-50A67CE6F873}" dt="2024-11-07T11:58:04.995" v="9" actId="27636"/>
          <ac:spMkLst>
            <pc:docMk/>
            <pc:sldMk cId="1232737861" sldId="414"/>
            <ac:spMk id="4" creationId="{91AC2627-A566-CB12-5968-D09B75D0F222}"/>
          </ac:spMkLst>
        </pc:spChg>
        <pc:spChg chg="add mod">
          <ac:chgData name="Марина Барулина" userId="3f69187e786b41da" providerId="LiveId" clId="{5034771A-7CD0-4DE5-88C0-50A67CE6F873}" dt="2024-11-07T14:07:59.142" v="228" actId="1076"/>
          <ac:spMkLst>
            <pc:docMk/>
            <pc:sldMk cId="1232737861" sldId="414"/>
            <ac:spMk id="5" creationId="{8D5446CD-6E37-8478-E926-BD03A45E498D}"/>
          </ac:spMkLst>
        </pc:spChg>
        <pc:spChg chg="add mod">
          <ac:chgData name="Марина Барулина" userId="3f69187e786b41da" providerId="LiveId" clId="{5034771A-7CD0-4DE5-88C0-50A67CE6F873}" dt="2024-11-07T14:09:58.999" v="234" actId="20577"/>
          <ac:spMkLst>
            <pc:docMk/>
            <pc:sldMk cId="1232737861" sldId="414"/>
            <ac:spMk id="9" creationId="{C704E361-8259-CAB6-BD14-F22A9F568D8F}"/>
          </ac:spMkLst>
        </pc:spChg>
        <pc:spChg chg="add mod">
          <ac:chgData name="Марина Барулина" userId="3f69187e786b41da" providerId="LiveId" clId="{5034771A-7CD0-4DE5-88C0-50A67CE6F873}" dt="2024-11-07T14:18:37.460" v="268" actId="14100"/>
          <ac:spMkLst>
            <pc:docMk/>
            <pc:sldMk cId="1232737861" sldId="414"/>
            <ac:spMk id="11" creationId="{58AFA7FF-0C3D-9A43-B0E4-6ED4BEBDB26F}"/>
          </ac:spMkLst>
        </pc:spChg>
      </pc:sldChg>
      <pc:sldChg chg="modSp add mod">
        <pc:chgData name="Марина Барулина" userId="3f69187e786b41da" providerId="LiveId" clId="{5034771A-7CD0-4DE5-88C0-50A67CE6F873}" dt="2024-11-07T11:58:04.989" v="7" actId="27636"/>
        <pc:sldMkLst>
          <pc:docMk/>
          <pc:sldMk cId="3792618079" sldId="415"/>
        </pc:sldMkLst>
        <pc:spChg chg="mod">
          <ac:chgData name="Марина Барулина" userId="3f69187e786b41da" providerId="LiveId" clId="{5034771A-7CD0-4DE5-88C0-50A67CE6F873}" dt="2024-11-07T11:58:04.989" v="7" actId="27636"/>
          <ac:spMkLst>
            <pc:docMk/>
            <pc:sldMk cId="3792618079" sldId="415"/>
            <ac:spMk id="4" creationId="{5F2CB071-AFE7-973C-521A-AE97932195D4}"/>
          </ac:spMkLst>
        </pc:spChg>
      </pc:sldChg>
      <pc:sldChg chg="addSp delSp modSp add mod">
        <pc:chgData name="Марина Барулина" userId="3f69187e786b41da" providerId="LiveId" clId="{5034771A-7CD0-4DE5-88C0-50A67CE6F873}" dt="2024-11-07T14:20:01.972" v="298"/>
        <pc:sldMkLst>
          <pc:docMk/>
          <pc:sldMk cId="1027141609" sldId="416"/>
        </pc:sldMkLst>
        <pc:spChg chg="mod">
          <ac:chgData name="Марина Барулина" userId="3f69187e786b41da" providerId="LiveId" clId="{5034771A-7CD0-4DE5-88C0-50A67CE6F873}" dt="2024-11-07T11:58:04.999" v="11" actId="27636"/>
          <ac:spMkLst>
            <pc:docMk/>
            <pc:sldMk cId="1027141609" sldId="416"/>
            <ac:spMk id="2" creationId="{6E881520-7FC1-F7F6-DFAE-4326159F1227}"/>
          </ac:spMkLst>
        </pc:spChg>
        <pc:spChg chg="mod">
          <ac:chgData name="Марина Барулина" userId="3f69187e786b41da" providerId="LiveId" clId="{5034771A-7CD0-4DE5-88C0-50A67CE6F873}" dt="2024-11-07T11:58:04.998" v="10" actId="27636"/>
          <ac:spMkLst>
            <pc:docMk/>
            <pc:sldMk cId="1027141609" sldId="416"/>
            <ac:spMk id="4" creationId="{21D80A16-F7D0-9905-1FCE-F658A0370741}"/>
          </ac:spMkLst>
        </pc:spChg>
        <pc:spChg chg="add del">
          <ac:chgData name="Марина Барулина" userId="3f69187e786b41da" providerId="LiveId" clId="{5034771A-7CD0-4DE5-88C0-50A67CE6F873}" dt="2024-11-07T13:58:44.159" v="167" actId="478"/>
          <ac:spMkLst>
            <pc:docMk/>
            <pc:sldMk cId="1027141609" sldId="416"/>
            <ac:spMk id="5" creationId="{5EE67CCB-C30A-6499-7ECD-C27E5728D5E8}"/>
          </ac:spMkLst>
        </pc:spChg>
        <pc:spChg chg="add mod">
          <ac:chgData name="Марина Барулина" userId="3f69187e786b41da" providerId="LiveId" clId="{5034771A-7CD0-4DE5-88C0-50A67CE6F873}" dt="2024-11-07T14:20:01.972" v="298"/>
          <ac:spMkLst>
            <pc:docMk/>
            <pc:sldMk cId="1027141609" sldId="416"/>
            <ac:spMk id="8" creationId="{E5026FB1-8B29-A2F0-D054-8755C8B697E2}"/>
          </ac:spMkLst>
        </pc:spChg>
      </pc:sldChg>
      <pc:sldChg chg="modSp add mod">
        <pc:chgData name="Марина Барулина" userId="3f69187e786b41da" providerId="LiveId" clId="{5034771A-7CD0-4DE5-88C0-50A67CE6F873}" dt="2024-11-07T11:58:05.019" v="16" actId="27636"/>
        <pc:sldMkLst>
          <pc:docMk/>
          <pc:sldMk cId="3072737566" sldId="417"/>
        </pc:sldMkLst>
        <pc:spChg chg="mod">
          <ac:chgData name="Марина Барулина" userId="3f69187e786b41da" providerId="LiveId" clId="{5034771A-7CD0-4DE5-88C0-50A67CE6F873}" dt="2024-11-07T11:58:05.019" v="16" actId="27636"/>
          <ac:spMkLst>
            <pc:docMk/>
            <pc:sldMk cId="3072737566" sldId="417"/>
            <ac:spMk id="4" creationId="{40A9361B-6273-45F6-9D68-2DBD4181EC51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395863974" sldId="418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4199276478" sldId="419"/>
        </pc:sldMkLst>
      </pc:sldChg>
      <pc:sldChg chg="modSp add mod">
        <pc:chgData name="Марина Барулина" userId="3f69187e786b41da" providerId="LiveId" clId="{5034771A-7CD0-4DE5-88C0-50A67CE6F873}" dt="2024-11-07T11:58:04.984" v="6" actId="27636"/>
        <pc:sldMkLst>
          <pc:docMk/>
          <pc:sldMk cId="4255835749" sldId="420"/>
        </pc:sldMkLst>
        <pc:spChg chg="mod">
          <ac:chgData name="Марина Барулина" userId="3f69187e786b41da" providerId="LiveId" clId="{5034771A-7CD0-4DE5-88C0-50A67CE6F873}" dt="2024-11-07T11:58:04.984" v="6" actId="27636"/>
          <ac:spMkLst>
            <pc:docMk/>
            <pc:sldMk cId="4255835749" sldId="420"/>
            <ac:spMk id="4" creationId="{440388FA-A1DD-C180-8EF6-C9387A27B8AB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1706236749" sldId="421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3490523978" sldId="422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962065000" sldId="423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760045917" sldId="424"/>
        </pc:sldMkLst>
      </pc:sldChg>
      <pc:sldChg chg="modSp add mod">
        <pc:chgData name="Марина Барулина" userId="3f69187e786b41da" providerId="LiveId" clId="{5034771A-7CD0-4DE5-88C0-50A67CE6F873}" dt="2024-11-07T11:58:05.004" v="12" actId="27636"/>
        <pc:sldMkLst>
          <pc:docMk/>
          <pc:sldMk cId="864869559" sldId="425"/>
        </pc:sldMkLst>
        <pc:spChg chg="mod">
          <ac:chgData name="Марина Барулина" userId="3f69187e786b41da" providerId="LiveId" clId="{5034771A-7CD0-4DE5-88C0-50A67CE6F873}" dt="2024-11-07T11:58:05.004" v="12" actId="27636"/>
          <ac:spMkLst>
            <pc:docMk/>
            <pc:sldMk cId="864869559" sldId="425"/>
            <ac:spMk id="2" creationId="{6B9913BD-2A32-99F6-1E5F-FDC0EEF9AEF1}"/>
          </ac:spMkLst>
        </pc:spChg>
      </pc:sldChg>
      <pc:sldChg chg="modSp add mod">
        <pc:chgData name="Марина Барулина" userId="3f69187e786b41da" providerId="LiveId" clId="{5034771A-7CD0-4DE5-88C0-50A67CE6F873}" dt="2024-11-07T11:58:05.008" v="13" actId="27636"/>
        <pc:sldMkLst>
          <pc:docMk/>
          <pc:sldMk cId="2260539990" sldId="426"/>
        </pc:sldMkLst>
        <pc:spChg chg="mod">
          <ac:chgData name="Марина Барулина" userId="3f69187e786b41da" providerId="LiveId" clId="{5034771A-7CD0-4DE5-88C0-50A67CE6F873}" dt="2024-11-07T11:58:05.008" v="13" actId="27636"/>
          <ac:spMkLst>
            <pc:docMk/>
            <pc:sldMk cId="2260539990" sldId="426"/>
            <ac:spMk id="2" creationId="{C974FE51-25BC-48E3-7B6E-B4D0B9DE7749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1439672837" sldId="427"/>
        </pc:sldMkLst>
      </pc:sldChg>
      <pc:sldChg chg="modSp add mod">
        <pc:chgData name="Марина Барулина" userId="3f69187e786b41da" providerId="LiveId" clId="{5034771A-7CD0-4DE5-88C0-50A67CE6F873}" dt="2024-11-07T11:58:05.011" v="14" actId="27636"/>
        <pc:sldMkLst>
          <pc:docMk/>
          <pc:sldMk cId="2069203845" sldId="428"/>
        </pc:sldMkLst>
        <pc:spChg chg="mod">
          <ac:chgData name="Марина Барулина" userId="3f69187e786b41da" providerId="LiveId" clId="{5034771A-7CD0-4DE5-88C0-50A67CE6F873}" dt="2024-11-07T11:58:05.011" v="14" actId="27636"/>
          <ac:spMkLst>
            <pc:docMk/>
            <pc:sldMk cId="2069203845" sldId="428"/>
            <ac:spMk id="4" creationId="{14E13297-B16E-5AF1-3FDF-D1356696BC41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2970947849" sldId="429"/>
        </pc:sldMkLst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4228778798" sldId="430"/>
        </pc:sldMkLst>
      </pc:sldChg>
      <pc:sldChg chg="modSp add mod">
        <pc:chgData name="Марина Барулина" userId="3f69187e786b41da" providerId="LiveId" clId="{5034771A-7CD0-4DE5-88C0-50A67CE6F873}" dt="2024-11-07T11:58:05.015" v="15" actId="27636"/>
        <pc:sldMkLst>
          <pc:docMk/>
          <pc:sldMk cId="1033098730" sldId="432"/>
        </pc:sldMkLst>
        <pc:spChg chg="mod">
          <ac:chgData name="Марина Барулина" userId="3f69187e786b41da" providerId="LiveId" clId="{5034771A-7CD0-4DE5-88C0-50A67CE6F873}" dt="2024-11-07T11:58:05.015" v="15" actId="27636"/>
          <ac:spMkLst>
            <pc:docMk/>
            <pc:sldMk cId="1033098730" sldId="432"/>
            <ac:spMk id="5" creationId="{B9909D0C-3202-ADD4-4C09-7FB7EC38C616}"/>
          </ac:spMkLst>
        </pc:spChg>
      </pc:sldChg>
      <pc:sldChg chg="add">
        <pc:chgData name="Марина Барулина" userId="3f69187e786b41da" providerId="LiveId" clId="{5034771A-7CD0-4DE5-88C0-50A67CE6F873}" dt="2024-11-07T11:58:04.809" v="3"/>
        <pc:sldMkLst>
          <pc:docMk/>
          <pc:sldMk cId="3660364296" sldId="433"/>
        </pc:sldMkLst>
      </pc:sldChg>
      <pc:sldChg chg="add">
        <pc:chgData name="Марина Барулина" userId="3f69187e786b41da" providerId="LiveId" clId="{5034771A-7CD0-4DE5-88C0-50A67CE6F873}" dt="2024-11-07T12:06:30.252" v="19"/>
        <pc:sldMkLst>
          <pc:docMk/>
          <pc:sldMk cId="2177097262" sldId="486"/>
        </pc:sldMkLst>
      </pc:sldChg>
      <pc:sldChg chg="add">
        <pc:chgData name="Марина Барулина" userId="3f69187e786b41da" providerId="LiveId" clId="{5034771A-7CD0-4DE5-88C0-50A67CE6F873}" dt="2024-11-07T12:06:30.252" v="19"/>
        <pc:sldMkLst>
          <pc:docMk/>
          <pc:sldMk cId="486868010" sldId="487"/>
        </pc:sldMkLst>
      </pc:sldChg>
      <pc:sldChg chg="modSp add mod">
        <pc:chgData name="Марина Барулина" userId="3f69187e786b41da" providerId="LiveId" clId="{5034771A-7CD0-4DE5-88C0-50A67CE6F873}" dt="2024-11-07T12:06:30.435" v="21" actId="27636"/>
        <pc:sldMkLst>
          <pc:docMk/>
          <pc:sldMk cId="1771865338" sldId="488"/>
        </pc:sldMkLst>
        <pc:spChg chg="mod">
          <ac:chgData name="Марина Барулина" userId="3f69187e786b41da" providerId="LiveId" clId="{5034771A-7CD0-4DE5-88C0-50A67CE6F873}" dt="2024-11-07T12:06:30.435" v="21" actId="27636"/>
          <ac:spMkLst>
            <pc:docMk/>
            <pc:sldMk cId="1771865338" sldId="488"/>
            <ac:spMk id="4" creationId="{01E1ED31-4334-1763-DC44-7FD105C5FE8D}"/>
          </ac:spMkLst>
        </pc:spChg>
      </pc:sldChg>
      <pc:sldChg chg="modSp add mod">
        <pc:chgData name="Марина Барулина" userId="3f69187e786b41da" providerId="LiveId" clId="{5034771A-7CD0-4DE5-88C0-50A67CE6F873}" dt="2024-11-07T12:06:30.357" v="20" actId="27636"/>
        <pc:sldMkLst>
          <pc:docMk/>
          <pc:sldMk cId="212481823" sldId="489"/>
        </pc:sldMkLst>
        <pc:spChg chg="mod">
          <ac:chgData name="Марина Барулина" userId="3f69187e786b41da" providerId="LiveId" clId="{5034771A-7CD0-4DE5-88C0-50A67CE6F873}" dt="2024-11-07T12:06:30.357" v="20" actId="27636"/>
          <ac:spMkLst>
            <pc:docMk/>
            <pc:sldMk cId="212481823" sldId="489"/>
            <ac:spMk id="4" creationId="{8D1D1C33-A26A-845D-DCDB-E7CAEC194EC1}"/>
          </ac:spMkLst>
        </pc:spChg>
      </pc:sldChg>
      <pc:sldChg chg="modSp add mod">
        <pc:chgData name="Марина Барулина" userId="3f69187e786b41da" providerId="LiveId" clId="{5034771A-7CD0-4DE5-88C0-50A67CE6F873}" dt="2024-11-07T12:06:30.452" v="23" actId="27636"/>
        <pc:sldMkLst>
          <pc:docMk/>
          <pc:sldMk cId="900887795" sldId="490"/>
        </pc:sldMkLst>
        <pc:spChg chg="mod">
          <ac:chgData name="Марина Барулина" userId="3f69187e786b41da" providerId="LiveId" clId="{5034771A-7CD0-4DE5-88C0-50A67CE6F873}" dt="2024-11-07T12:06:30.452" v="23" actId="27636"/>
          <ac:spMkLst>
            <pc:docMk/>
            <pc:sldMk cId="900887795" sldId="490"/>
            <ac:spMk id="4" creationId="{32F406B7-AF99-43FB-4798-73D75E0E8F45}"/>
          </ac:spMkLst>
        </pc:spChg>
      </pc:sldChg>
      <pc:sldChg chg="add">
        <pc:chgData name="Марина Барулина" userId="3f69187e786b41da" providerId="LiveId" clId="{5034771A-7CD0-4DE5-88C0-50A67CE6F873}" dt="2024-11-07T12:06:30.252" v="19"/>
        <pc:sldMkLst>
          <pc:docMk/>
          <pc:sldMk cId="1152536273" sldId="491"/>
        </pc:sldMkLst>
      </pc:sldChg>
      <pc:sldChg chg="add">
        <pc:chgData name="Марина Барулина" userId="3f69187e786b41da" providerId="LiveId" clId="{5034771A-7CD0-4DE5-88C0-50A67CE6F873}" dt="2024-11-07T12:06:30.252" v="19"/>
        <pc:sldMkLst>
          <pc:docMk/>
          <pc:sldMk cId="1333310617" sldId="492"/>
        </pc:sldMkLst>
      </pc:sldChg>
      <pc:sldChg chg="modSp add mod">
        <pc:chgData name="Марина Барулина" userId="3f69187e786b41da" providerId="LiveId" clId="{5034771A-7CD0-4DE5-88C0-50A67CE6F873}" dt="2024-11-07T12:06:30.445" v="22" actId="27636"/>
        <pc:sldMkLst>
          <pc:docMk/>
          <pc:sldMk cId="295442348" sldId="493"/>
        </pc:sldMkLst>
        <pc:spChg chg="mod">
          <ac:chgData name="Марина Барулина" userId="3f69187e786b41da" providerId="LiveId" clId="{5034771A-7CD0-4DE5-88C0-50A67CE6F873}" dt="2024-11-07T12:06:30.445" v="22" actId="27636"/>
          <ac:spMkLst>
            <pc:docMk/>
            <pc:sldMk cId="295442348" sldId="493"/>
            <ac:spMk id="2" creationId="{3F5B036A-C13C-204D-D540-4D875EFC2E1A}"/>
          </ac:spMkLst>
        </pc:spChg>
      </pc:sldChg>
      <pc:sldChg chg="add">
        <pc:chgData name="Марина Барулина" userId="3f69187e786b41da" providerId="LiveId" clId="{5034771A-7CD0-4DE5-88C0-50A67CE6F873}" dt="2024-11-07T14:23:48.047" v="299"/>
        <pc:sldMkLst>
          <pc:docMk/>
          <pc:sldMk cId="4143573112" sldId="494"/>
        </pc:sldMkLst>
      </pc:sldChg>
      <pc:sldChg chg="addSp modSp add mod">
        <pc:chgData name="Марина Барулина" userId="3f69187e786b41da" providerId="LiveId" clId="{5034771A-7CD0-4DE5-88C0-50A67CE6F873}" dt="2024-11-07T14:36:49.841" v="370" actId="1076"/>
        <pc:sldMkLst>
          <pc:docMk/>
          <pc:sldMk cId="2086755818" sldId="495"/>
        </pc:sldMkLst>
        <pc:picChg chg="add mod modCrop">
          <ac:chgData name="Марина Барулина" userId="3f69187e786b41da" providerId="LiveId" clId="{5034771A-7CD0-4DE5-88C0-50A67CE6F873}" dt="2024-11-07T14:36:49.841" v="370" actId="1076"/>
          <ac:picMkLst>
            <pc:docMk/>
            <pc:sldMk cId="2086755818" sldId="495"/>
            <ac:picMk id="2" creationId="{3F58FBFF-4BC8-5FE8-A1EA-6E0707DDB94C}"/>
          </ac:picMkLst>
        </pc:picChg>
      </pc:sldChg>
      <pc:sldChg chg="add">
        <pc:chgData name="Марина Барулина" userId="3f69187e786b41da" providerId="LiveId" clId="{5034771A-7CD0-4DE5-88C0-50A67CE6F873}" dt="2024-11-07T14:23:48.047" v="299"/>
        <pc:sldMkLst>
          <pc:docMk/>
          <pc:sldMk cId="1598652350" sldId="496"/>
        </pc:sldMkLst>
      </pc:sldChg>
      <pc:sldChg chg="addSp modSp add mod">
        <pc:chgData name="Марина Барулина" userId="3f69187e786b41da" providerId="LiveId" clId="{5034771A-7CD0-4DE5-88C0-50A67CE6F873}" dt="2024-11-07T14:45:09.552" v="372" actId="1076"/>
        <pc:sldMkLst>
          <pc:docMk/>
          <pc:sldMk cId="911650315" sldId="497"/>
        </pc:sldMkLst>
        <pc:spChg chg="mod">
          <ac:chgData name="Марина Барулина" userId="3f69187e786b41da" providerId="LiveId" clId="{5034771A-7CD0-4DE5-88C0-50A67CE6F873}" dt="2024-11-07T14:23:48.306" v="300" actId="27636"/>
          <ac:spMkLst>
            <pc:docMk/>
            <pc:sldMk cId="911650315" sldId="497"/>
            <ac:spMk id="2" creationId="{227AE46D-27BE-C87A-2217-FB0CE657C24A}"/>
          </ac:spMkLst>
        </pc:spChg>
        <pc:picChg chg="add mod">
          <ac:chgData name="Марина Барулина" userId="3f69187e786b41da" providerId="LiveId" clId="{5034771A-7CD0-4DE5-88C0-50A67CE6F873}" dt="2024-11-07T14:45:09.552" v="372" actId="1076"/>
          <ac:picMkLst>
            <pc:docMk/>
            <pc:sldMk cId="911650315" sldId="497"/>
            <ac:picMk id="4" creationId="{6477B86F-7A39-0F54-F062-EAB86CB791BE}"/>
          </ac:picMkLst>
        </pc:picChg>
      </pc:sldChg>
      <pc:sldChg chg="delSp modSp new mod">
        <pc:chgData name="Марина Барулина" userId="3f69187e786b41da" providerId="LiveId" clId="{5034771A-7CD0-4DE5-88C0-50A67CE6F873}" dt="2024-11-07T14:24:18.658" v="361" actId="478"/>
        <pc:sldMkLst>
          <pc:docMk/>
          <pc:sldMk cId="2145191815" sldId="498"/>
        </pc:sldMkLst>
        <pc:spChg chg="del">
          <ac:chgData name="Марина Барулина" userId="3f69187e786b41da" providerId="LiveId" clId="{5034771A-7CD0-4DE5-88C0-50A67CE6F873}" dt="2024-11-07T14:24:18.658" v="361" actId="478"/>
          <ac:spMkLst>
            <pc:docMk/>
            <pc:sldMk cId="2145191815" sldId="498"/>
            <ac:spMk id="2" creationId="{EF51B2C8-2046-DA1B-33A8-F12CB654B26A}"/>
          </ac:spMkLst>
        </pc:spChg>
        <pc:spChg chg="mod">
          <ac:chgData name="Марина Барулина" userId="3f69187e786b41da" providerId="LiveId" clId="{5034771A-7CD0-4DE5-88C0-50A67CE6F873}" dt="2024-11-07T14:24:13.759" v="360" actId="20577"/>
          <ac:spMkLst>
            <pc:docMk/>
            <pc:sldMk cId="2145191815" sldId="498"/>
            <ac:spMk id="4" creationId="{B8687A7B-6B50-4781-C055-E0CA641CC55B}"/>
          </ac:spMkLst>
        </pc:spChg>
      </pc:sldChg>
      <pc:sldChg chg="add">
        <pc:chgData name="Марина Барулина" userId="3f69187e786b41da" providerId="LiveId" clId="{5034771A-7CD0-4DE5-88C0-50A67CE6F873}" dt="2024-11-07T14:24:47.810" v="362"/>
        <pc:sldMkLst>
          <pc:docMk/>
          <pc:sldMk cId="811968238" sldId="499"/>
        </pc:sldMkLst>
      </pc:sldChg>
      <pc:sldMasterChg chg="delSldLayout">
        <pc:chgData name="Марина Барулина" userId="3f69187e786b41da" providerId="LiveId" clId="{5034771A-7CD0-4DE5-88C0-50A67CE6F873}" dt="2024-11-07T11:58:01.164" v="2" actId="47"/>
        <pc:sldMasterMkLst>
          <pc:docMk/>
          <pc:sldMasterMk cId="1189230821" sldId="2147483815"/>
        </pc:sldMasterMkLst>
        <pc:sldLayoutChg chg="del">
          <pc:chgData name="Марина Барулина" userId="3f69187e786b41da" providerId="LiveId" clId="{5034771A-7CD0-4DE5-88C0-50A67CE6F873}" dt="2024-11-07T11:58:01.164" v="2" actId="47"/>
          <pc:sldLayoutMkLst>
            <pc:docMk/>
            <pc:sldMasterMk cId="1189230821" sldId="2147483815"/>
            <pc:sldLayoutMk cId="982756578" sldId="2147483833"/>
          </pc:sldLayoutMkLst>
        </pc:sldLayoutChg>
        <pc:sldLayoutChg chg="del">
          <pc:chgData name="Марина Барулина" userId="3f69187e786b41da" providerId="LiveId" clId="{5034771A-7CD0-4DE5-88C0-50A67CE6F873}" dt="2024-11-07T11:58:01.164" v="2" actId="47"/>
          <pc:sldLayoutMkLst>
            <pc:docMk/>
            <pc:sldMasterMk cId="1189230821" sldId="2147483815"/>
            <pc:sldLayoutMk cId="442141946" sldId="2147483834"/>
          </pc:sldLayoutMkLst>
        </pc:sldLayoutChg>
        <pc:sldLayoutChg chg="del">
          <pc:chgData name="Марина Барулина" userId="3f69187e786b41da" providerId="LiveId" clId="{5034771A-7CD0-4DE5-88C0-50A67CE6F873}" dt="2024-11-07T11:58:01.164" v="2" actId="47"/>
          <pc:sldLayoutMkLst>
            <pc:docMk/>
            <pc:sldMasterMk cId="1189230821" sldId="2147483815"/>
            <pc:sldLayoutMk cId="1845418490" sldId="2147483835"/>
          </pc:sldLayoutMkLst>
        </pc:sldLayoutChg>
        <pc:sldLayoutChg chg="del">
          <pc:chgData name="Марина Барулина" userId="3f69187e786b41da" providerId="LiveId" clId="{5034771A-7CD0-4DE5-88C0-50A67CE6F873}" dt="2024-11-07T11:58:01.164" v="2" actId="47"/>
          <pc:sldLayoutMkLst>
            <pc:docMk/>
            <pc:sldMasterMk cId="1189230821" sldId="2147483815"/>
            <pc:sldLayoutMk cId="565566293" sldId="2147483836"/>
          </pc:sldLayoutMkLst>
        </pc:sldLayoutChg>
        <pc:sldLayoutChg chg="del">
          <pc:chgData name="Марина Барулина" userId="3f69187e786b41da" providerId="LiveId" clId="{5034771A-7CD0-4DE5-88C0-50A67CE6F873}" dt="2024-11-07T11:58:01.164" v="2" actId="47"/>
          <pc:sldLayoutMkLst>
            <pc:docMk/>
            <pc:sldMasterMk cId="1189230821" sldId="2147483815"/>
            <pc:sldLayoutMk cId="3972044626" sldId="214748383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2A70936-F116-402D-B40E-FA07F69C81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57DC11-F831-449C-ADEB-077CA72462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0070C-37B4-449D-86BF-E4931F16635D}" type="datetime1">
              <a:rPr lang="ru-RU" smtClean="0"/>
              <a:t>07.11.2024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55BB2D-59EC-48D8-AE8C-86817B8A9C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E6234F-8955-40F7-A434-EED4ABD6D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59A75-79D7-4EDD-82CB-5414B3B1D6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185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AC323-B726-4D2A-939E-BBCDB67E5B76}" type="datetime1">
              <a:rPr lang="ru-RU" noProof="0" smtClean="0"/>
              <a:t>07.11.2024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6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092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7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945397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3263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823198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154647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86430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420450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651586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023957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03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пасибо за внимание!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за внимание!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52048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чисел со значко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Результат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7" name="Рисунок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8" name="Рисунок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731199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ое разделение 60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блоков содержимого со знач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1" name="Рисунок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полная фотограф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1" name="Рисунок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32" name="Текст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3" name="Рисунок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4" name="Рисунок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Рисунок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численные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3" name="Рисунок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Опишите свою главную идею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47557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 и подзаголовок — свет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830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684854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23970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792706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71051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143523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662802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610046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892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8" r:id="rId18"/>
    <p:sldLayoutId id="2147483660" r:id="rId19"/>
    <p:sldLayoutId id="2147483661" r:id="rId20"/>
    <p:sldLayoutId id="2147483663" r:id="rId21"/>
    <p:sldLayoutId id="2147483665" r:id="rId22"/>
    <p:sldLayoutId id="2147483667" r:id="rId23"/>
    <p:sldLayoutId id="2147483668" r:id="rId24"/>
    <p:sldLayoutId id="2147483650" r:id="rId25"/>
    <p:sldLayoutId id="2147483839" r:id="rId26"/>
    <p:sldLayoutId id="2147483840" r:id="rId2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02D715-C29F-19F7-AB79-39F9B1936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/>
              <a:t>Интеллектуальный анализ данных методами МО</a:t>
            </a:r>
            <a:endParaRPr lang="en-US" sz="36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8" y="4276447"/>
            <a:ext cx="5157922" cy="620016"/>
          </a:xfrm>
          <a:gradFill>
            <a:gsLst>
              <a:gs pos="8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4400000" scaled="0"/>
          </a:gradFill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Лекция 2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024" y="4896463"/>
            <a:ext cx="453600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914E55-276D-F82B-E777-DEB46C8F5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2903D53-143A-4C2B-B843-57B187B6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 (</a:t>
            </a:r>
            <a:r>
              <a:rPr lang="ru-RU" dirty="0"/>
              <a:t>точность </a:t>
            </a:r>
            <a:r>
              <a:rPr lang="en-US" dirty="0"/>
              <a:t>?)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832FB-1715-3A49-B486-B318EFA6C2A0}"/>
              </a:ext>
            </a:extLst>
          </p:cNvPr>
          <p:cNvSpPr txBox="1"/>
          <p:nvPr/>
        </p:nvSpPr>
        <p:spPr>
          <a:xfrm>
            <a:off x="2051890" y="1629656"/>
            <a:ext cx="7899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Precision=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True_Positive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 (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True_Positive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False_Positive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734C6A-F4B3-426C-B525-E070D61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3" y="3554251"/>
            <a:ext cx="8302995" cy="2495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4D34C-18F7-54A9-02AD-D8C4759E7F7F}"/>
              </a:ext>
            </a:extLst>
          </p:cNvPr>
          <p:cNvSpPr txBox="1"/>
          <p:nvPr/>
        </p:nvSpPr>
        <p:spPr>
          <a:xfrm>
            <a:off x="9402432" y="1896294"/>
            <a:ext cx="24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Precision_Cat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888-2EC4-3D47-8B24-EF6DC43233DC}"/>
              </a:ext>
            </a:extLst>
          </p:cNvPr>
          <p:cNvSpPr txBox="1"/>
          <p:nvPr/>
        </p:nvSpPr>
        <p:spPr>
          <a:xfrm>
            <a:off x="9402431" y="2450292"/>
            <a:ext cx="24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Precision_Non_Cat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DA51F-75D9-4D80-AEE6-EF5D69D671D1}"/>
              </a:ext>
            </a:extLst>
          </p:cNvPr>
          <p:cNvSpPr txBox="1"/>
          <p:nvPr/>
        </p:nvSpPr>
        <p:spPr>
          <a:xfrm>
            <a:off x="2836115" y="2397546"/>
            <a:ext cx="638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доля объектов, названных классификатором положительными и при этом действительно являющимися положительными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023B54-7431-BA1E-7461-4A4A73E9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0" y="4649484"/>
            <a:ext cx="3338385" cy="1400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64418-B2AB-170A-699C-4362EBC4B16D}"/>
              </a:ext>
            </a:extLst>
          </p:cNvPr>
          <p:cNvSpPr txBox="1"/>
          <p:nvPr/>
        </p:nvSpPr>
        <p:spPr>
          <a:xfrm>
            <a:off x="1196236" y="3235263"/>
            <a:ext cx="318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 90, TN 940, FP 60, FN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24897-DEF7-922E-3CD9-FC6B484105C5}"/>
              </a:ext>
            </a:extLst>
          </p:cNvPr>
          <p:cNvSpPr txBox="1"/>
          <p:nvPr/>
        </p:nvSpPr>
        <p:spPr>
          <a:xfrm>
            <a:off x="439339" y="3665520"/>
            <a:ext cx="483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1100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изображений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(1000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не-котов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100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8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BC735E-82F4-70E0-8A4B-73A4DC9F2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4296C3-D7A7-91EE-A5F9-DAE16D40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 (</a:t>
            </a:r>
            <a:r>
              <a:rPr lang="ru-RU" dirty="0"/>
              <a:t>Полнота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5083-800D-5556-F699-60A100C644BB}"/>
              </a:ext>
            </a:extLst>
          </p:cNvPr>
          <p:cNvSpPr txBox="1"/>
          <p:nvPr/>
        </p:nvSpPr>
        <p:spPr>
          <a:xfrm>
            <a:off x="1686890" y="194795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Recall=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True_Positive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 (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True_Positive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False_Negative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0D3A7-712C-2323-9437-DF6124CB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76" y="3738926"/>
            <a:ext cx="7688562" cy="2310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CE3E7-E666-6D91-EDB5-9F38833F7F77}"/>
              </a:ext>
            </a:extLst>
          </p:cNvPr>
          <p:cNvSpPr txBox="1"/>
          <p:nvPr/>
        </p:nvSpPr>
        <p:spPr>
          <a:xfrm>
            <a:off x="8729571" y="2275987"/>
            <a:ext cx="24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 _Cat = </a:t>
            </a:r>
            <a:r>
              <a:rPr lang="en-US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2A141-0B95-0573-82A6-C096FAF873D2}"/>
              </a:ext>
            </a:extLst>
          </p:cNvPr>
          <p:cNvSpPr txBox="1"/>
          <p:nvPr/>
        </p:nvSpPr>
        <p:spPr>
          <a:xfrm>
            <a:off x="8729570" y="2829985"/>
            <a:ext cx="24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 _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Non_Cat</a:t>
            </a:r>
            <a:r>
              <a:rPr lang="en-US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652067-DB4F-DC31-DF50-2F91F85F4A15}"/>
              </a:ext>
            </a:extLst>
          </p:cNvPr>
          <p:cNvSpPr txBox="1"/>
          <p:nvPr/>
        </p:nvSpPr>
        <p:spPr>
          <a:xfrm>
            <a:off x="2293375" y="2599995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какую долю объектов положительного класса из всех объектов положительного класса нашел алгоритм.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9F7E3A-2249-6E3B-A4B6-52EC06A04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4" y="4649484"/>
            <a:ext cx="3338385" cy="1400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45CB6A-5914-6CDB-4F5F-D760D0039A7D}"/>
              </a:ext>
            </a:extLst>
          </p:cNvPr>
          <p:cNvSpPr txBox="1"/>
          <p:nvPr/>
        </p:nvSpPr>
        <p:spPr>
          <a:xfrm>
            <a:off x="981721" y="3429000"/>
            <a:ext cx="318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 90, TN 940, FP 60, FN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FE291-B809-21AE-3EFB-647FF8EE3979}"/>
              </a:ext>
            </a:extLst>
          </p:cNvPr>
          <p:cNvSpPr txBox="1"/>
          <p:nvPr/>
        </p:nvSpPr>
        <p:spPr>
          <a:xfrm>
            <a:off x="224824" y="3859257"/>
            <a:ext cx="483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1100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изображений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(1000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не-котов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100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719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B60F39-CD65-E651-3275-827795F58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</a:t>
            </a:fld>
            <a:endParaRPr lang="ru-R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8A3EF-85A1-9D98-8D53-42E82330A682}"/>
              </a:ext>
            </a:extLst>
          </p:cNvPr>
          <p:cNvSpPr txBox="1"/>
          <p:nvPr/>
        </p:nvSpPr>
        <p:spPr>
          <a:xfrm>
            <a:off x="1862721" y="2263973"/>
            <a:ext cx="91572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способность алгоритма обнаруживать данный класс вообще</a:t>
            </a:r>
            <a:endParaRPr lang="ru-RU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recision</a:t>
            </a:r>
            <a:r>
              <a:rPr lang="ru-RU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способность отличать этот класс от других классов.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4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7A8049-D2CD-E6F5-2236-5594DCF688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80E5B3-ED98-1027-D608-4E04AA5C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beta</a:t>
            </a:r>
            <a:r>
              <a:rPr lang="en-US" dirty="0"/>
              <a:t> score</a:t>
            </a:r>
            <a:r>
              <a:rPr lang="ru-RU" dirty="0"/>
              <a:t>   (</a:t>
            </a:r>
            <a:r>
              <a:rPr lang="en-US" dirty="0"/>
              <a:t>F – </a:t>
            </a:r>
            <a:r>
              <a:rPr lang="ru-RU" dirty="0"/>
              <a:t>мера)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ACC397-8E93-E6A8-E079-025A0B8A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51" y="1563820"/>
            <a:ext cx="82677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F66E688-7BE0-6F05-D2CA-137E7FA71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51" y="3591878"/>
            <a:ext cx="3714158" cy="115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1D352-4CE6-A61F-96F9-F6C98AEAB771}"/>
              </a:ext>
            </a:extLst>
          </p:cNvPr>
          <p:cNvSpPr txBox="1"/>
          <p:nvPr/>
        </p:nvSpPr>
        <p:spPr>
          <a:xfrm>
            <a:off x="4961358" y="5140043"/>
            <a:ext cx="70890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принимает значения в диапазоне 0 &lt; β &lt; 1 если приоритет точности,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1 приоритет отдается полноте.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β=1 сбалансированная F-мера (также ее называют F1).</a:t>
            </a:r>
          </a:p>
        </p:txBody>
      </p:sp>
    </p:spTree>
    <p:extLst>
      <p:ext uri="{BB962C8B-B14F-4D97-AF65-F5344CB8AC3E}">
        <p14:creationId xmlns:p14="http://schemas.microsoft.com/office/powerpoint/2010/main" val="178920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374F23-B030-DC4C-7AB7-E661B2CC9B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14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857603-9AF6-8C3F-5683-D03B3EC1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 </a:t>
            </a:r>
            <a:r>
              <a:rPr lang="ru-RU" dirty="0"/>
              <a:t> мера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679DA5-C781-6C4B-D82C-972A1135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5" y="1322930"/>
            <a:ext cx="4945948" cy="34968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E49BA8-E8CE-A355-86C6-4E74BC5C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56" y="135686"/>
            <a:ext cx="4953951" cy="29850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3E398A-1788-4E69-DAF4-AFFD27757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55" y="3203502"/>
            <a:ext cx="4945947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6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31CF7F6-FCF0-AE67-5CD7-63A431D3DE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55352" y="2591412"/>
            <a:ext cx="10337748" cy="765321"/>
          </a:xfrm>
        </p:spPr>
        <p:txBody>
          <a:bodyPr/>
          <a:lstStyle/>
          <a:p>
            <a:r>
              <a:rPr lang="ru-RU" dirty="0"/>
              <a:t>взаимосвязь между чувствительностью модели (TPR) и её специфичностью (FPR)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00897B-F484-8209-D5B7-27759CB23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5DFF757-8E38-0FA3-89D4-4E584DC7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</p:spTree>
    <p:extLst>
      <p:ext uri="{BB962C8B-B14F-4D97-AF65-F5344CB8AC3E}">
        <p14:creationId xmlns:p14="http://schemas.microsoft.com/office/powerpoint/2010/main" val="218761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A2A57C-9195-8046-8751-09AE25739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16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CBD010-573A-9630-90D7-61DDBF4B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Порог отсечения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4FD9DC-7F13-D1E3-A5B1-E0895B42F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47" y="1446935"/>
            <a:ext cx="6957505" cy="47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2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2B3EFD-485D-28A9-6504-D6F09F5543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17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97F743-C963-0C95-6665-34BF16A6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ROC</a:t>
            </a:r>
            <a:r>
              <a:rPr lang="ru-RU" dirty="0"/>
              <a:t> кривой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1705-CC7E-FE68-D738-14D344AE6121}"/>
              </a:ext>
            </a:extLst>
          </p:cNvPr>
          <p:cNvSpPr txBox="1"/>
          <p:nvPr/>
        </p:nvSpPr>
        <p:spPr>
          <a:xfrm>
            <a:off x="777240" y="1558593"/>
            <a:ext cx="827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 Вектор вероятности принадлежности к классу </a:t>
            </a:r>
            <a:r>
              <a:rPr lang="ru-RU" b="1" i="0" dirty="0">
                <a:solidFill>
                  <a:srgbClr val="292929"/>
                </a:solidFill>
                <a:effectLst/>
                <a:latin typeface="source-serif-pro"/>
              </a:rPr>
              <a:t>[0.45, 0.6, 0.7, 0.3]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FC8C8-F7FB-D212-7041-1D738B9CE226}"/>
              </a:ext>
            </a:extLst>
          </p:cNvPr>
          <p:cNvSpPr txBox="1"/>
          <p:nvPr/>
        </p:nvSpPr>
        <p:spPr>
          <a:xfrm>
            <a:off x="1620848" y="2426069"/>
            <a:ext cx="6096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cut-off= 0.5: predicted-labels= [0,1,1,0] (default threshold)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cut-off= 0.2: predicted-labels= [1,1,1,1]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cut-off= 0.8: predicted-labels= [0,0,0,0]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2D60CD1-D18C-B0C8-A0C1-6A92964D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56" y="2748656"/>
            <a:ext cx="5782524" cy="38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5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74B7C8-A454-5215-4E01-4A98116EF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18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C630655-BCFC-329B-A69F-6193AC3B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</a:t>
            </a:r>
            <a:r>
              <a:rPr lang="en-US" dirty="0"/>
              <a:t>ROC </a:t>
            </a:r>
            <a:r>
              <a:rPr lang="ru-RU" dirty="0"/>
              <a:t>кривой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43B7-E6D0-383D-6977-6D7A58D6C26E}"/>
              </a:ext>
            </a:extLst>
          </p:cNvPr>
          <p:cNvSpPr txBox="1"/>
          <p:nvPr/>
        </p:nvSpPr>
        <p:spPr>
          <a:xfrm>
            <a:off x="1060408" y="1515566"/>
            <a:ext cx="107029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ROC-кривая получается следующим образом:</a:t>
            </a: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Для каждого значения порога отсечения, которое меняется от 0 до 1 с шагом </a:t>
            </a:r>
            <a:r>
              <a:rPr lang="ru-RU" b="0" i="0" dirty="0">
                <a:solidFill>
                  <a:srgbClr val="333333"/>
                </a:solidFill>
                <a:effectLst/>
                <a:latin typeface="KaTeX_Main"/>
              </a:rPr>
              <a:t>d​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(например, 0,01) рассчитываются значения чувствительности 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KaTeX_Main"/>
              </a:rPr>
              <a:t>Se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и специфичности 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KaTeX_Main"/>
              </a:rPr>
              <a:t>Sp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</a:t>
            </a:r>
          </a:p>
          <a:p>
            <a:pPr algn="l"/>
            <a:endParaRPr lang="ru-RU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Строится график зависимости: </a:t>
            </a:r>
            <a:b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	по оси </a:t>
            </a: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Y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откладывается чувствительность 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KaTeX_Main"/>
              </a:rPr>
              <a:t>Se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b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	по оси </a:t>
            </a:r>
            <a:r>
              <a:rPr lang="ru-RU" b="0" i="0" dirty="0">
                <a:solidFill>
                  <a:srgbClr val="333333"/>
                </a:solidFill>
                <a:effectLst/>
                <a:latin typeface="KaTeX_Main"/>
              </a:rPr>
              <a:t>X</a:t>
            </a:r>
            <a:r>
              <a:rPr lang="en-US" b="0" i="0" dirty="0">
                <a:solidFill>
                  <a:srgbClr val="333333"/>
                </a:solidFill>
                <a:effectLst/>
                <a:latin typeface="KaTeX_Main"/>
              </a:rPr>
              <a:t>   </a:t>
            </a: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FPR</a:t>
            </a:r>
            <a:r>
              <a:rPr lang="ru-RU" b="0" i="0" dirty="0">
                <a:solidFill>
                  <a:srgbClr val="333333"/>
                </a:solidFill>
                <a:effectLst/>
                <a:latin typeface="KaTeX_Main"/>
              </a:rPr>
              <a:t>=100−</a:t>
            </a: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Sp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— доля ложно положительных случаев.</a:t>
            </a:r>
          </a:p>
        </p:txBody>
      </p:sp>
    </p:spTree>
    <p:extLst>
      <p:ext uri="{BB962C8B-B14F-4D97-AF65-F5344CB8AC3E}">
        <p14:creationId xmlns:p14="http://schemas.microsoft.com/office/powerpoint/2010/main" val="362696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78E1DB-39B6-CC68-A1DC-B50D87AE77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D855FF7-B37F-BCB2-6046-09417487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Какая модель лучше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5BC37-DFA1-D453-D12F-F7E16FD9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82" y="792156"/>
            <a:ext cx="6521698" cy="56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4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476B885-5760-1F34-1D44-22ABC2A39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F38921-DADD-1997-7185-219B80E6B0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D511F4-D440-76DE-7E65-E6FF44C026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909D0C-3202-ADD4-4C09-7FB7EC38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</a:p>
        </p:txBody>
      </p:sp>
    </p:spTree>
    <p:extLst>
      <p:ext uri="{BB962C8B-B14F-4D97-AF65-F5344CB8AC3E}">
        <p14:creationId xmlns:p14="http://schemas.microsoft.com/office/powerpoint/2010/main" val="260170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7EAF430-2911-537B-132D-C8A432142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area under the curve (AUC)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9DE169-7E76-41F9-7972-90A87CC3A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20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28A90A-B718-4ABB-57FF-09185A1A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E22AD-5E6B-8A09-DFB7-4C60A1008813}"/>
              </a:ext>
            </a:extLst>
          </p:cNvPr>
          <p:cNvSpPr txBox="1"/>
          <p:nvPr/>
        </p:nvSpPr>
        <p:spPr>
          <a:xfrm>
            <a:off x="606159" y="2119303"/>
            <a:ext cx="112869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AUC — это вероятность того, что модель ранжирует случайный положительный пример выше, чем случайный отрицательный пример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Площадь под </a:t>
            </a:r>
            <a:r>
              <a:rPr lang="en-US" dirty="0"/>
              <a:t>ROC </a:t>
            </a:r>
            <a:r>
              <a:rPr lang="ru-RU" dirty="0"/>
              <a:t>кривой</a:t>
            </a:r>
          </a:p>
        </p:txBody>
      </p:sp>
    </p:spTree>
    <p:extLst>
      <p:ext uri="{BB962C8B-B14F-4D97-AF65-F5344CB8AC3E}">
        <p14:creationId xmlns:p14="http://schemas.microsoft.com/office/powerpoint/2010/main" val="226971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8A813F-27B7-22E2-296B-13AB40EDA3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8D02DC-A589-2D05-9604-4D7683B4F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39" y="371632"/>
            <a:ext cx="7560000" cy="3132583"/>
          </a:xfrm>
        </p:spPr>
        <p:txBody>
          <a:bodyPr/>
          <a:lstStyle/>
          <a:p>
            <a:r>
              <a:rPr lang="ru-RU" sz="2800" dirty="0"/>
              <a:t>Пределы значения </a:t>
            </a:r>
            <a:r>
              <a:rPr lang="en-US" sz="2800" dirty="0"/>
              <a:t>AUC?</a:t>
            </a:r>
            <a:br>
              <a:rPr lang="en-US" sz="2800" dirty="0"/>
            </a:br>
            <a:br>
              <a:rPr lang="en-US" sz="2800" dirty="0"/>
            </a:br>
            <a:r>
              <a:rPr lang="ru-RU" sz="2800" dirty="0"/>
              <a:t>Зависит ли </a:t>
            </a:r>
            <a:r>
              <a:rPr lang="en-US" sz="2800" dirty="0"/>
              <a:t>AUC </a:t>
            </a:r>
            <a:r>
              <a:rPr lang="ru-RU" sz="2800" dirty="0"/>
              <a:t>от </a:t>
            </a:r>
            <a:r>
              <a:rPr lang="en-US" sz="2800" dirty="0"/>
              <a:t>cut-off?</a:t>
            </a:r>
            <a:endParaRPr lang="ru-RU" sz="28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CAEDF6B-D147-19BF-D146-43059D47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83" y="495725"/>
            <a:ext cx="7211426" cy="61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69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D811AC-F5A6-258A-345E-A038C9037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22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1D1C33-A26A-845D-DCDB-E7CAEC19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162238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Канонический алгоритм построения </a:t>
            </a:r>
            <a:r>
              <a:rPr lang="en-US" dirty="0"/>
              <a:t>ROC-</a:t>
            </a:r>
            <a:r>
              <a:rPr lang="ru-RU" dirty="0"/>
              <a:t>кривой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1D4437-D480-BF17-F618-7C460C11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716450"/>
            <a:ext cx="10595241" cy="14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BD032F-70AD-8890-AC00-4E19644489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4C7AC9-6651-0D7E-3BEB-FB91074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Практика. Строим </a:t>
            </a:r>
            <a:r>
              <a:rPr lang="en-US" dirty="0"/>
              <a:t>ROC </a:t>
            </a:r>
            <a:r>
              <a:rPr lang="ru-RU" dirty="0"/>
              <a:t>кривую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A4302-5797-DEC0-9CBD-F70C9E6D7162}"/>
              </a:ext>
            </a:extLst>
          </p:cNvPr>
          <p:cNvSpPr txBox="1"/>
          <p:nvPr/>
        </p:nvSpPr>
        <p:spPr>
          <a:xfrm>
            <a:off x="731520" y="1474839"/>
            <a:ext cx="8017223" cy="37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Строим по тестовой выборке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D1C826-CDD8-C77A-E4D5-6A2A5933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0" y="1974010"/>
            <a:ext cx="3448039" cy="3409151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26B2249E-7EAB-AAD3-9EFC-87CAAED159AB}"/>
              </a:ext>
            </a:extLst>
          </p:cNvPr>
          <p:cNvSpPr/>
          <p:nvPr/>
        </p:nvSpPr>
        <p:spPr>
          <a:xfrm>
            <a:off x="4595597" y="3088649"/>
            <a:ext cx="2259453" cy="1179871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Сортируем по вероятности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54D2CE-40DF-D60A-8CCC-53F15C6F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556" y="1909506"/>
            <a:ext cx="3473943" cy="3538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E2EB82-32F2-7149-7D62-8EAEB7CB55D7}"/>
              </a:ext>
            </a:extLst>
          </p:cNvPr>
          <p:cNvSpPr txBox="1"/>
          <p:nvPr/>
        </p:nvSpPr>
        <p:spPr>
          <a:xfrm>
            <a:off x="499969" y="5380672"/>
            <a:ext cx="10101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Пусть n –число нулей в тестовой выборке, m – число единиц. </a:t>
            </a:r>
          </a:p>
          <a:p>
            <a:r>
              <a:rPr lang="ru-RU" dirty="0"/>
              <a:t>У нас n=4, m=3. </a:t>
            </a:r>
          </a:p>
          <a:p>
            <a:r>
              <a:rPr lang="ru-RU" dirty="0"/>
              <a:t>Единичный квадрат на координатной плоскости разбиваем его на m равных</a:t>
            </a:r>
          </a:p>
          <a:p>
            <a:r>
              <a:rPr lang="ru-RU" dirty="0"/>
              <a:t>частей горизонтальными линиями и на n – вертикальными</a:t>
            </a:r>
          </a:p>
        </p:txBody>
      </p:sp>
    </p:spTree>
    <p:extLst>
      <p:ext uri="{BB962C8B-B14F-4D97-AF65-F5344CB8AC3E}">
        <p14:creationId xmlns:p14="http://schemas.microsoft.com/office/powerpoint/2010/main" val="217709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224D211-3A0B-37CC-5021-C86DE9F29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24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0A66CC-E203-8FD2-65EB-C32FA7B91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8"/>
          <a:stretch/>
        </p:blipFill>
        <p:spPr>
          <a:xfrm>
            <a:off x="89988" y="112089"/>
            <a:ext cx="2781431" cy="3504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D8D67-C55B-A965-DBC7-99BBA921097D}"/>
              </a:ext>
            </a:extLst>
          </p:cNvPr>
          <p:cNvSpPr txBox="1"/>
          <p:nvPr/>
        </p:nvSpPr>
        <p:spPr>
          <a:xfrm>
            <a:off x="2871419" y="167700"/>
            <a:ext cx="91691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Стартуем из точки (0, 0). Просматриваем значения сверху  вниз.</a:t>
            </a:r>
          </a:p>
          <a:p>
            <a:r>
              <a:rPr lang="ru-RU" dirty="0"/>
              <a:t>Если значение метки класса в просматриваемой строке 1, то делаем шаг вверх; если 0, то делаем шаг вправо. </a:t>
            </a:r>
          </a:p>
          <a:p>
            <a:r>
              <a:rPr lang="ru-RU" dirty="0"/>
              <a:t>Если у нескольких объектов значения вероятностей равны, то мы делаем сразу шаг в точку, которая на a блоков выше и b блоков правее, где a – число единиц в</a:t>
            </a:r>
          </a:p>
          <a:p>
            <a:r>
              <a:rPr lang="ru-RU" dirty="0"/>
              <a:t>группе таких объектов, b – число нулей в ней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FED6A5-C190-1C69-9E90-FBA26728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305" y="3199130"/>
            <a:ext cx="3432872" cy="33894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1C4E6D-8E62-9798-5402-0EA992BA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97" y="3191762"/>
            <a:ext cx="2656834" cy="33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7765B4-A2D0-A046-134C-7FAD1570B2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E1ED31-4334-1763-DC44-7FD105C5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38" y="312641"/>
            <a:ext cx="7560000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И что с этим делать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11858-AC38-D2D0-75AD-23C4E8C326C2}"/>
              </a:ext>
            </a:extLst>
          </p:cNvPr>
          <p:cNvSpPr txBox="1"/>
          <p:nvPr/>
        </p:nvSpPr>
        <p:spPr>
          <a:xfrm>
            <a:off x="269895" y="793300"/>
            <a:ext cx="110391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Какие объекты отнести к классу 1, а какие к классу 0?</a:t>
            </a:r>
          </a:p>
          <a:p>
            <a:endParaRPr lang="ru-RU" dirty="0"/>
          </a:p>
          <a:p>
            <a:r>
              <a:rPr lang="ru-RU" dirty="0"/>
              <a:t>Для этого нужно будет выбрать некоторый порог (объекты с</a:t>
            </a:r>
            <a:r>
              <a:rPr lang="en-US" dirty="0"/>
              <a:t> </a:t>
            </a:r>
            <a:r>
              <a:rPr lang="ru-RU" dirty="0"/>
              <a:t>оценками выше порога считаем принадлежащими классу 1,</a:t>
            </a:r>
            <a:r>
              <a:rPr lang="en-US" dirty="0"/>
              <a:t> </a:t>
            </a:r>
            <a:r>
              <a:rPr lang="ru-RU" dirty="0"/>
              <a:t>остальные – 0).</a:t>
            </a:r>
            <a:endParaRPr lang="en-US" dirty="0"/>
          </a:p>
          <a:p>
            <a:endParaRPr lang="ru-RU" dirty="0"/>
          </a:p>
          <a:p>
            <a:r>
              <a:rPr lang="ru-RU" dirty="0"/>
              <a:t>Выбору порога соответствует выбор точки на ROC-кривой.</a:t>
            </a:r>
          </a:p>
          <a:p>
            <a:r>
              <a:rPr lang="ru-RU" dirty="0"/>
              <a:t>Например, для порога 0.25 и нашего примера – точка указана на</a:t>
            </a:r>
            <a:r>
              <a:rPr lang="en-US" dirty="0"/>
              <a:t> </a:t>
            </a:r>
            <a:r>
              <a:rPr lang="ru-RU" dirty="0"/>
              <a:t>рисунке (1/4, 2/3)</a:t>
            </a:r>
            <a:endParaRPr lang="en-US" dirty="0"/>
          </a:p>
          <a:p>
            <a:endParaRPr lang="ru-RU" dirty="0"/>
          </a:p>
          <a:p>
            <a:r>
              <a:rPr lang="ru-RU" dirty="0"/>
              <a:t>Значение по горизонтали: FPR (</a:t>
            </a:r>
            <a:r>
              <a:rPr lang="ru-RU" dirty="0" err="1"/>
              <a:t>false</a:t>
            </a:r>
            <a:r>
              <a:rPr lang="ru-RU" dirty="0"/>
              <a:t> </a:t>
            </a:r>
            <a:r>
              <a:rPr lang="ru-RU" dirty="0" err="1"/>
              <a:t>positive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), доля объектов</a:t>
            </a:r>
            <a:r>
              <a:rPr lang="en-US" dirty="0"/>
              <a:t> </a:t>
            </a:r>
            <a:r>
              <a:rPr lang="ru-RU" dirty="0"/>
              <a:t>класса 0, которые неверно классифицированы нашим</a:t>
            </a:r>
            <a:r>
              <a:rPr lang="en-US" dirty="0"/>
              <a:t> </a:t>
            </a:r>
            <a:r>
              <a:rPr lang="ru-RU" dirty="0"/>
              <a:t>алгоритмом. В нашем случае ¼</a:t>
            </a:r>
          </a:p>
          <a:p>
            <a:endParaRPr lang="ru-RU" dirty="0"/>
          </a:p>
          <a:p>
            <a:r>
              <a:rPr lang="ru-RU" dirty="0"/>
              <a:t>Значение по вертикали: TPR (</a:t>
            </a:r>
            <a:r>
              <a:rPr lang="ru-RU" dirty="0" err="1"/>
              <a:t>true</a:t>
            </a:r>
            <a:r>
              <a:rPr lang="ru-RU" dirty="0"/>
              <a:t> </a:t>
            </a:r>
            <a:r>
              <a:rPr lang="ru-RU" dirty="0" err="1"/>
              <a:t>positive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, </a:t>
            </a:r>
            <a:r>
              <a:rPr lang="ru-RU" dirty="0" err="1"/>
              <a:t>recall</a:t>
            </a:r>
            <a:r>
              <a:rPr lang="ru-RU" dirty="0"/>
              <a:t>), доля</a:t>
            </a:r>
            <a:r>
              <a:rPr lang="en-US" dirty="0"/>
              <a:t> </a:t>
            </a:r>
            <a:r>
              <a:rPr lang="ru-RU" dirty="0"/>
              <a:t>объектов класса 1, которые верно классифицированы нашим</a:t>
            </a:r>
            <a:r>
              <a:rPr lang="en-US" dirty="0"/>
              <a:t> </a:t>
            </a:r>
            <a:r>
              <a:rPr lang="ru-RU" dirty="0"/>
              <a:t>алгоритмом. В нашем случае 2/3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4E1129-7E87-6660-C10E-20EED8ED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082" y="4218040"/>
            <a:ext cx="2555682" cy="23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65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BE63E5A-F81C-BDD4-C522-451BD6B250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26</a:t>
            </a:fld>
            <a:endParaRPr lang="ru-RU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2E045-DF2B-81A8-4B96-4EC6858D7D2A}"/>
              </a:ext>
            </a:extLst>
          </p:cNvPr>
          <p:cNvSpPr txBox="1"/>
          <p:nvPr/>
        </p:nvSpPr>
        <p:spPr>
          <a:xfrm>
            <a:off x="423279" y="187942"/>
            <a:ext cx="113164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Сетка на рис. разбила квадрат на </a:t>
            </a:r>
            <a:r>
              <a:rPr lang="ru-RU" dirty="0" err="1"/>
              <a:t>m×n</a:t>
            </a:r>
            <a:r>
              <a:rPr lang="ru-RU" dirty="0"/>
              <a:t> блоков.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Ровно столько же пар вида (объект класса 1, объект класса 0), составленных из объектов тестовой выборки.</a:t>
            </a:r>
            <a:endParaRPr lang="en-US" dirty="0"/>
          </a:p>
          <a:p>
            <a:r>
              <a:rPr lang="ru-RU" dirty="0"/>
              <a:t>Каждый закрашенный блок на рис. соответствует паре (объект класса 1, объект класса 0), для которой наш алгоритм правильно предсказал порядок (объект класса 1 получил оценку выше, чем объект класса 0), не</a:t>
            </a:r>
            <a:r>
              <a:rPr lang="en-US" dirty="0"/>
              <a:t> </a:t>
            </a:r>
            <a:r>
              <a:rPr lang="ru-RU" dirty="0"/>
              <a:t>закрашенный блок – паре, на которой ошибся.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773923-89D4-C692-165E-A36D1B1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225" y="2468390"/>
            <a:ext cx="3724275" cy="352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453AF8-04B2-6C03-295B-9FF28BB5B1CB}"/>
              </a:ext>
            </a:extLst>
          </p:cNvPr>
          <p:cNvSpPr txBox="1"/>
          <p:nvPr/>
        </p:nvSpPr>
        <p:spPr>
          <a:xfrm>
            <a:off x="275795" y="3232199"/>
            <a:ext cx="6096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Таким образом, AUC ROC равен доле пар объектов вида (объект класса 1, объект класса 0), которые алгоритм верно упорядочил, т.е. первый объект идёт в упорядоченном списке раньше. </a:t>
            </a:r>
          </a:p>
        </p:txBody>
      </p:sp>
    </p:spTree>
    <p:extLst>
      <p:ext uri="{BB962C8B-B14F-4D97-AF65-F5344CB8AC3E}">
        <p14:creationId xmlns:p14="http://schemas.microsoft.com/office/powerpoint/2010/main" val="1333310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5B036A-C13C-204D-D540-4D875EFC2E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233" y="556136"/>
            <a:ext cx="7559675" cy="3600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Численно это можно записать так: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251AC76-3564-4DCC-12D1-458C96C7C7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27</a:t>
            </a:fld>
            <a:endParaRPr lang="ru-RU" noProof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A76B9A-A7C1-8BE5-C0CC-FCCC05FF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19" y="1286883"/>
            <a:ext cx="10559845" cy="428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DB768BA-B91F-7EDA-BB38-4C5A339AE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28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2F406B7-AF99-43FB-4798-73D75E0E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831783"/>
            <a:ext cx="7560000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Площадь под кривой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C7B847-95A6-D3E5-3339-345A438E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99" y="1267501"/>
            <a:ext cx="7162370" cy="1122972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1B5ADB2-6C6D-7453-CFE6-0817C318FAC9}"/>
              </a:ext>
            </a:extLst>
          </p:cNvPr>
          <p:cNvGraphicFramePr>
            <a:graphicFrameLocks noGrp="1"/>
          </p:cNvGraphicFramePr>
          <p:nvPr/>
        </p:nvGraphicFramePr>
        <p:xfrm>
          <a:off x="469762" y="3009076"/>
          <a:ext cx="3771880" cy="3108960"/>
        </p:xfrm>
        <a:graphic>
          <a:graphicData uri="http://schemas.openxmlformats.org/drawingml/2006/table">
            <a:tbl>
              <a:tblPr/>
              <a:tblGrid>
                <a:gridCol w="1885940">
                  <a:extLst>
                    <a:ext uri="{9D8B030D-6E8A-4147-A177-3AD203B41FA5}">
                      <a16:colId xmlns:a16="http://schemas.microsoft.com/office/drawing/2014/main" val="40957783"/>
                    </a:ext>
                  </a:extLst>
                </a:gridCol>
                <a:gridCol w="1885940">
                  <a:extLst>
                    <a:ext uri="{9D8B030D-6E8A-4147-A177-3AD203B41FA5}">
                      <a16:colId xmlns:a16="http://schemas.microsoft.com/office/drawing/2014/main" val="325322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>
                          <a:solidFill>
                            <a:srgbClr val="FFFFFF"/>
                          </a:solidFill>
                          <a:effectLst/>
                        </a:rPr>
                        <a:t>Интервал </a:t>
                      </a:r>
                      <a:r>
                        <a:rPr lang="en-US" b="1">
                          <a:solidFill>
                            <a:srgbClr val="FFFFFF"/>
                          </a:solidFill>
                          <a:effectLst/>
                        </a:rPr>
                        <a:t>AUC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0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>
                          <a:solidFill>
                            <a:srgbClr val="FFFFFF"/>
                          </a:solidFill>
                          <a:effectLst/>
                        </a:rPr>
                        <a:t>Качество модели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0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474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0,9-1,0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Отличное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0,8-0,9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Очень хорошее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97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0,7-0,8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Хорошее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9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0,6-0,7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Среднее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4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0,5-0,6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dirty="0">
                          <a:solidFill>
                            <a:srgbClr val="333333"/>
                          </a:solidFill>
                          <a:effectLst/>
                        </a:rPr>
                        <a:t>Неудовлетворительное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86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3A55DF-8DA5-75D7-674C-317EF0F5D26F}"/>
              </a:ext>
            </a:extLst>
          </p:cNvPr>
          <p:cNvSpPr txBox="1"/>
          <p:nvPr/>
        </p:nvSpPr>
        <p:spPr>
          <a:xfrm>
            <a:off x="5803491" y="3768309"/>
            <a:ext cx="53462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показатель </a:t>
            </a: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AUC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предназначен скорее для сравнительного анализа нескольких моделей;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AUC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не содержит никакой информации о чувствительности и специфичности модели</a:t>
            </a:r>
          </a:p>
        </p:txBody>
      </p:sp>
    </p:spTree>
    <p:extLst>
      <p:ext uri="{BB962C8B-B14F-4D97-AF65-F5344CB8AC3E}">
        <p14:creationId xmlns:p14="http://schemas.microsoft.com/office/powerpoint/2010/main" val="900887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56F372-BE40-6CC9-2BC4-CA141E7A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29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A241FF-41BE-2187-AA74-40101074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8" y="433983"/>
            <a:ext cx="9851923" cy="45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3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5EE964-EBFF-656A-5934-CCDBCD9D04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03A1671-84CD-1C54-1897-D96A88F2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Самые используемые метрики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3514-E619-CA84-D996-262D3890CC78}"/>
              </a:ext>
            </a:extLst>
          </p:cNvPr>
          <p:cNvSpPr txBox="1"/>
          <p:nvPr/>
        </p:nvSpPr>
        <p:spPr>
          <a:xfrm>
            <a:off x="514596" y="1819248"/>
            <a:ext cx="11162808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Classification Metrics (accuracy, precision, recall, F1-score, ROC, AUC, …)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Regression Metrics (MSE, MAE)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Ranking Metrics (MRR, DCG, NDCG)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Statistical Metrics (Correlation)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Computer Vision Metrics (PSNR, SSIM, </a:t>
            </a:r>
            <a:r>
              <a:rPr lang="en-US" sz="2400" dirty="0" err="1"/>
              <a:t>IoU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NLP Metrics (Perplexity, BLEU score)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Deep Learning Related Metrics (Inception score, </a:t>
            </a:r>
            <a:r>
              <a:rPr lang="en-US" sz="2400" dirty="0" err="1"/>
              <a:t>Frechet</a:t>
            </a:r>
            <a:r>
              <a:rPr lang="en-US" sz="2400" dirty="0"/>
              <a:t> Inception distance)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53048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A75D1D-8DA6-6EEC-B08A-36858815A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30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825F66-57F4-885C-2F0D-EFD0CE34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ROC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E989A-DF39-94A9-26F7-7A1CC75A9AF8}"/>
              </a:ext>
            </a:extLst>
          </p:cNvPr>
          <p:cNvSpPr txBox="1"/>
          <p:nvPr/>
        </p:nvSpPr>
        <p:spPr>
          <a:xfrm>
            <a:off x="960121" y="1659696"/>
            <a:ext cx="92634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333333"/>
                </a:solidFill>
                <a:latin typeface="Source Sans Pro" panose="020B0503030403020204" pitchFamily="34" charset="0"/>
              </a:rPr>
              <a:t>Ч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ем больше показатель </a:t>
            </a: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AUC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тем лучшей прогностической силой обладает модель.</a:t>
            </a:r>
          </a:p>
          <a:p>
            <a:pPr algn="l"/>
            <a:endParaRPr lang="ru-RU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algn="l"/>
            <a:endParaRPr lang="ru-RU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показатель </a:t>
            </a: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AUC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предназначен скорее для сравнительного анализа нескольких моделей;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333333"/>
                </a:solidFill>
                <a:effectLst/>
                <a:latin typeface="KaTeX_Math"/>
              </a:rPr>
              <a:t>AUC</a:t>
            </a:r>
            <a:r>
              <a:rPr lang="ru-RU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не содержит никакой информации о чувствительности и специфичности модели.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CCCEE12-E160-F923-F06E-ED42D05E0CE4}"/>
              </a:ext>
            </a:extLst>
          </p:cNvPr>
          <p:cNvGraphicFramePr>
            <a:graphicFrameLocks noGrp="1"/>
          </p:cNvGraphicFramePr>
          <p:nvPr/>
        </p:nvGraphicFramePr>
        <p:xfrm>
          <a:off x="2578049" y="3429000"/>
          <a:ext cx="7645534" cy="2560320"/>
        </p:xfrm>
        <a:graphic>
          <a:graphicData uri="http://schemas.openxmlformats.org/drawingml/2006/table">
            <a:tbl>
              <a:tblPr/>
              <a:tblGrid>
                <a:gridCol w="2119847">
                  <a:extLst>
                    <a:ext uri="{9D8B030D-6E8A-4147-A177-3AD203B41FA5}">
                      <a16:colId xmlns:a16="http://schemas.microsoft.com/office/drawing/2014/main" val="4009027996"/>
                    </a:ext>
                  </a:extLst>
                </a:gridCol>
                <a:gridCol w="5525687">
                  <a:extLst>
                    <a:ext uri="{9D8B030D-6E8A-4147-A177-3AD203B41FA5}">
                      <a16:colId xmlns:a16="http://schemas.microsoft.com/office/drawing/2014/main" val="3334263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b="1" dirty="0">
                          <a:solidFill>
                            <a:srgbClr val="FFFFFF"/>
                          </a:solidFill>
                          <a:effectLst/>
                        </a:rPr>
                        <a:t>Интервал </a:t>
                      </a:r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</a:rPr>
                        <a:t>AUC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0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b="1" dirty="0">
                          <a:solidFill>
                            <a:srgbClr val="FFFFFF"/>
                          </a:solidFill>
                          <a:effectLst/>
                        </a:rPr>
                        <a:t>Качество модели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0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8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dirty="0">
                          <a:solidFill>
                            <a:srgbClr val="333333"/>
                          </a:solidFill>
                          <a:effectLst/>
                        </a:rPr>
                        <a:t>0,9-1,0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Отличное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46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dirty="0">
                          <a:solidFill>
                            <a:srgbClr val="333333"/>
                          </a:solidFill>
                          <a:effectLst/>
                        </a:rPr>
                        <a:t>0,8-0,9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Очень хорошее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88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0,7-0,8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Хорошее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38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dirty="0">
                          <a:solidFill>
                            <a:srgbClr val="333333"/>
                          </a:solidFill>
                          <a:effectLst/>
                        </a:rPr>
                        <a:t>0,6-0,7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solidFill>
                            <a:srgbClr val="333333"/>
                          </a:solidFill>
                          <a:effectLst/>
                        </a:rPr>
                        <a:t>Среднее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4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ru-RU" dirty="0">
                          <a:solidFill>
                            <a:srgbClr val="333333"/>
                          </a:solidFill>
                          <a:effectLst/>
                        </a:rPr>
                        <a:t>0,5-0,6</a:t>
                      </a:r>
                    </a:p>
                  </a:txBody>
                  <a:tcPr marL="57150" marR="57150" marT="76200" marB="76200" anchor="ctr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dirty="0">
                          <a:solidFill>
                            <a:srgbClr val="333333"/>
                          </a:solidFill>
                          <a:effectLst/>
                        </a:rPr>
                        <a:t>Неудовлетворительное</a:t>
                      </a:r>
                    </a:p>
                  </a:txBody>
                  <a:tcPr marL="57150" marR="57150" marT="76200" marB="762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5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6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B40286-22C9-3C92-B442-E28AD1CF97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D25E38-29D5-5929-8E45-E38B2C63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КритериИ</a:t>
            </a:r>
            <a:r>
              <a:rPr lang="ru-RU" dirty="0"/>
              <a:t> выбора порога отсечения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497CB-BA33-C5BB-9E50-930365138F52}"/>
              </a:ext>
            </a:extLst>
          </p:cNvPr>
          <p:cNvSpPr txBox="1"/>
          <p:nvPr/>
        </p:nvSpPr>
        <p:spPr>
          <a:xfrm>
            <a:off x="553065" y="1550693"/>
            <a:ext cx="114639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Требование минимальной величины чувствительности (специфичности) модели. </a:t>
            </a:r>
          </a:p>
          <a:p>
            <a:endParaRPr lang="ru-RU" dirty="0"/>
          </a:p>
          <a:p>
            <a:r>
              <a:rPr lang="ru-RU" dirty="0"/>
              <a:t>Например, нужно обеспечить чувствительность теста не менее 80%. В этом случае оптимальным порогом будет максимальная специфичность (чувствительность), которая достигается при 80% (или значение, близкое к нему «справа» из-за дискретности ряда) чувствительности (специфичности).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D98ED-2640-7B9F-0A1F-7469C47CF8BA}"/>
              </a:ext>
            </a:extLst>
          </p:cNvPr>
          <p:cNvSpPr txBox="1"/>
          <p:nvPr/>
        </p:nvSpPr>
        <p:spPr>
          <a:xfrm>
            <a:off x="553064" y="3779836"/>
            <a:ext cx="10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 Требование максимальной суммарной чувствительности и специфичности модели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52E281-9CBB-C47B-544B-DC2A7A27F5B7}"/>
              </a:ext>
            </a:extLst>
          </p:cNvPr>
          <p:cNvSpPr txBox="1"/>
          <p:nvPr/>
        </p:nvSpPr>
        <p:spPr>
          <a:xfrm>
            <a:off x="553064" y="5223065"/>
            <a:ext cx="1081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3. Требование баланса между чувствительностью и специфичностью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FB7EA7-6129-7A08-33EF-924494C0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42" y="4292718"/>
            <a:ext cx="4000223" cy="50911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2A9813F-06A3-1384-71FD-81443CBD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42" y="5731188"/>
            <a:ext cx="4000223" cy="5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6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325109-2439-88A1-F306-EB8E3F244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32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0388FA-A1DD-C180-8EF6-C9387A27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10937729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Баланс Чувствительности и специфичности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41CDB6-79DB-A806-1398-7B6D277C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65" y="1374550"/>
            <a:ext cx="7384478" cy="52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08A625-4B7D-AFFA-88EB-DE78E3375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10AF7-35DE-97C9-B478-C1697B8C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Многоклассовая</a:t>
            </a:r>
            <a:r>
              <a:rPr lang="ru-RU" dirty="0"/>
              <a:t> классификация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30BED-88ED-D7B6-811A-02ABB76A5BCA}"/>
              </a:ext>
            </a:extLst>
          </p:cNvPr>
          <p:cNvSpPr txBox="1"/>
          <p:nvPr/>
        </p:nvSpPr>
        <p:spPr>
          <a:xfrm>
            <a:off x="1162173" y="1964485"/>
            <a:ext cx="769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Матрица неточностей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39FD6-5D07-A8BB-AF21-5D101A0A9C65}"/>
              </a:ext>
            </a:extLst>
          </p:cNvPr>
          <p:cNvSpPr txBox="1"/>
          <p:nvPr/>
        </p:nvSpPr>
        <p:spPr>
          <a:xfrm>
            <a:off x="1162173" y="3059668"/>
            <a:ext cx="2290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macro-averaging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70947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EFB220-1490-034C-1928-FFE2E36BF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34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52FD18-20F4-F26E-6DC4-0636E54A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6" y="41296"/>
            <a:ext cx="9433192" cy="6651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18E6C-E7DA-2660-8A48-627A5A0A4B40}"/>
              </a:ext>
            </a:extLst>
          </p:cNvPr>
          <p:cNvSpPr txBox="1"/>
          <p:nvPr/>
        </p:nvSpPr>
        <p:spPr>
          <a:xfrm>
            <a:off x="9593187" y="822784"/>
            <a:ext cx="2457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Столбец – </a:t>
            </a:r>
          </a:p>
          <a:p>
            <a:r>
              <a:rPr lang="ru-RU" dirty="0"/>
              <a:t>экспертное решение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F6D47-12A6-4CDC-527B-6C2195196AA5}"/>
              </a:ext>
            </a:extLst>
          </p:cNvPr>
          <p:cNvSpPr txBox="1"/>
          <p:nvPr/>
        </p:nvSpPr>
        <p:spPr>
          <a:xfrm>
            <a:off x="9652845" y="2078364"/>
            <a:ext cx="1844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Строка – </a:t>
            </a:r>
          </a:p>
          <a:p>
            <a:r>
              <a:rPr lang="ru-RU" dirty="0"/>
              <a:t>классификатор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4AA2BE-471D-AAAD-7998-A44763B9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164" y="3333944"/>
            <a:ext cx="2354206" cy="13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8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FA759D-2A8F-89A4-1A4E-6D0883D634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F2CB071-AFE7-973C-521A-AE979321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586" y="2486597"/>
            <a:ext cx="7560000" cy="370166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</a:t>
            </a:r>
            <a:r>
              <a:rPr lang="en-US" sz="3200" dirty="0"/>
              <a:t> Metrics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61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CEA7B28-DC17-3276-AB95-838828EA3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MAE, mean absolute deviation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AB1107-8316-4B4D-E0D1-1950AF296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36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AC2627-A566-CB12-5968-D09B75D0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0984924" cy="370166"/>
          </a:xfrm>
        </p:spPr>
        <p:txBody>
          <a:bodyPr>
            <a:normAutofit fontScale="90000"/>
          </a:bodyPr>
          <a:lstStyle/>
          <a:p>
            <a:r>
              <a:rPr lang="en-US" dirty="0"/>
              <a:t>Mean Absolute Error – </a:t>
            </a:r>
            <a:r>
              <a:rPr lang="ru-RU" dirty="0"/>
              <a:t>средняя абсолютная ошибка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3D7E3-D80F-FB7F-B5B1-A2E03979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30" y="2143924"/>
            <a:ext cx="4841957" cy="1493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13BB5-52EF-A178-0F89-5294EC3E1BEF}"/>
              </a:ext>
            </a:extLst>
          </p:cNvPr>
          <p:cNvSpPr txBox="1"/>
          <p:nvPr/>
        </p:nvSpPr>
        <p:spPr>
          <a:xfrm>
            <a:off x="7256206" y="1405643"/>
            <a:ext cx="453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Насколько прогнозы были далеки от реальных значений.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B7308-2E35-2B07-10B2-EDFB392E3CAF}"/>
              </a:ext>
            </a:extLst>
          </p:cNvPr>
          <p:cNvSpPr txBox="1"/>
          <p:nvPr/>
        </p:nvSpPr>
        <p:spPr>
          <a:xfrm>
            <a:off x="2495427" y="4769192"/>
            <a:ext cx="443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Направление ошибки</a:t>
            </a:r>
            <a:r>
              <a:rPr lang="en-US" dirty="0"/>
              <a:t>?</a:t>
            </a:r>
            <a:endParaRPr lang="ru-RU" dirty="0"/>
          </a:p>
          <a:p>
            <a:r>
              <a:rPr lang="ru-RU" dirty="0"/>
              <a:t>Мы переоценили или недооценили</a:t>
            </a:r>
            <a:r>
              <a:rPr lang="en-US" dirty="0"/>
              <a:t>?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5446CD-6E37-8478-E926-BD03A45E498D}"/>
                  </a:ext>
                </a:extLst>
              </p:cNvPr>
              <p:cNvSpPr txBox="1"/>
              <p:nvPr/>
            </p:nvSpPr>
            <p:spPr>
              <a:xfrm>
                <a:off x="7549175" y="2620958"/>
                <a:ext cx="2379241" cy="808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5446CD-6E37-8478-E926-BD03A45E4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75" y="2620958"/>
                <a:ext cx="2379241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4E361-8259-CAB6-BD14-F22A9F568D8F}"/>
                  </a:ext>
                </a:extLst>
              </p:cNvPr>
              <p:cNvSpPr txBox="1"/>
              <p:nvPr/>
            </p:nvSpPr>
            <p:spPr>
              <a:xfrm>
                <a:off x="7494896" y="3680752"/>
                <a:ext cx="2667782" cy="808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4E361-8259-CAB6-BD14-F22A9F568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896" y="3680752"/>
                <a:ext cx="2667782" cy="808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AFA7FF-0C3D-9A43-B0E4-6ED4BEBDB26F}"/>
                  </a:ext>
                </a:extLst>
              </p:cNvPr>
              <p:cNvSpPr txBox="1"/>
              <p:nvPr/>
            </p:nvSpPr>
            <p:spPr>
              <a:xfrm>
                <a:off x="6931742" y="4740546"/>
                <a:ext cx="3458598" cy="101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AFA7FF-0C3D-9A43-B0E4-6ED4BEB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742" y="4740546"/>
                <a:ext cx="3458598" cy="1013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73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E881520-7FC1-F7F6-DFAE-4326159F1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MSE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360274-3A4F-69B9-2C6B-14802CDC9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37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D80A16-F7D0-9905-1FCE-F658A0370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11043917" cy="370166"/>
          </a:xfrm>
        </p:spPr>
        <p:txBody>
          <a:bodyPr>
            <a:normAutofit fontScale="90000"/>
          </a:bodyPr>
          <a:lstStyle/>
          <a:p>
            <a:r>
              <a:rPr lang="en-US" dirty="0"/>
              <a:t>Mean Squared Error</a:t>
            </a:r>
            <a:r>
              <a:rPr lang="ru-RU" dirty="0"/>
              <a:t> – средняя квадратичная ошибка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49E00D-1BA3-8107-6799-B3A3816E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223" y="1474347"/>
            <a:ext cx="6057171" cy="220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C38BF-3C1B-AAD0-1F26-98E29606039F}"/>
              </a:ext>
            </a:extLst>
          </p:cNvPr>
          <p:cNvSpPr txBox="1"/>
          <p:nvPr/>
        </p:nvSpPr>
        <p:spPr>
          <a:xfrm>
            <a:off x="2346832" y="4643296"/>
            <a:ext cx="4436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Какие недостатки </a:t>
            </a:r>
            <a:r>
              <a:rPr lang="en-US" dirty="0"/>
              <a:t>MSE?</a:t>
            </a:r>
          </a:p>
          <a:p>
            <a:endParaRPr lang="ru-RU" dirty="0"/>
          </a:p>
          <a:p>
            <a:r>
              <a:rPr lang="ru-RU" dirty="0"/>
              <a:t>Достоинства </a:t>
            </a:r>
            <a:r>
              <a:rPr lang="en-US" dirty="0"/>
              <a:t>MSE?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26FB1-8B29-A2F0-D054-8755C8B697E2}"/>
                  </a:ext>
                </a:extLst>
              </p:cNvPr>
              <p:cNvSpPr txBox="1"/>
              <p:nvPr/>
            </p:nvSpPr>
            <p:spPr>
              <a:xfrm>
                <a:off x="7401042" y="4239275"/>
                <a:ext cx="2630400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26FB1-8B29-A2F0-D054-8755C8B69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42" y="4239275"/>
                <a:ext cx="2630400" cy="1077603"/>
              </a:xfrm>
              <a:prstGeom prst="rect">
                <a:avLst/>
              </a:prstGeom>
              <a:blipFill>
                <a:blip r:embed="rId3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141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EFC0C5-F656-9EA7-E083-9BCC0BE7D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38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1BBD73-DB53-AEFB-6C56-02361ACF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</a:t>
            </a:r>
            <a:r>
              <a:rPr lang="ru-RU" dirty="0"/>
              <a:t> – логистические потери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428A5-F18F-142B-1A3F-84B957F1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38" y="1416337"/>
            <a:ext cx="92202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9AF57-3D0F-055F-EF69-93501FBB980E}"/>
                  </a:ext>
                </a:extLst>
              </p:cNvPr>
              <p:cNvSpPr txBox="1"/>
              <p:nvPr/>
            </p:nvSpPr>
            <p:spPr>
              <a:xfrm>
                <a:off x="2016105" y="3271333"/>
                <a:ext cx="99359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dirty="0"/>
                  <a:t>— это ответ алгоритма на </a:t>
                </a:r>
                <a:r>
                  <a:rPr lang="en-US" i="1" dirty="0" err="1"/>
                  <a:t>i</a:t>
                </a:r>
                <a:r>
                  <a:rPr lang="ru-RU" dirty="0"/>
                  <a:t>-ом объекте, </a:t>
                </a:r>
                <a:r>
                  <a:rPr lang="en-US" i="1" dirty="0"/>
                  <a:t>y</a:t>
                </a:r>
                <a:r>
                  <a:rPr lang="ru-RU" dirty="0"/>
                  <a:t> — истинная метка класса на </a:t>
                </a:r>
                <a:r>
                  <a:rPr lang="en-US" i="1" dirty="0" err="1"/>
                  <a:t>i</a:t>
                </a:r>
                <a:r>
                  <a:rPr lang="ru-RU" dirty="0"/>
                  <a:t>-ом объекте, а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Ɩ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/>
                  <a:t>размер выборки.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9AF57-3D0F-055F-EF69-93501FBB9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05" y="3271333"/>
                <a:ext cx="9935987" cy="646331"/>
              </a:xfrm>
              <a:prstGeom prst="rect">
                <a:avLst/>
              </a:prstGeom>
              <a:blipFill>
                <a:blip r:embed="rId3"/>
                <a:stretch>
                  <a:fillRect l="-552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099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E80F2-B593-CD23-4743-132060628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D7872D0-F4A5-42D6-EF31-8991E02F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 err="1"/>
              <a:t>LogLoss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B1960-89A0-901B-4740-CCFF422B95D2}"/>
              </a:ext>
            </a:extLst>
          </p:cNvPr>
          <p:cNvSpPr txBox="1"/>
          <p:nvPr/>
        </p:nvSpPr>
        <p:spPr>
          <a:xfrm>
            <a:off x="684000" y="1390868"/>
            <a:ext cx="1080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хотим получить линейную логарифмическую функцию потерь (т. </a:t>
            </a:r>
            <a:r>
              <a:rPr lang="en-US" dirty="0"/>
              <a:t>e</a:t>
            </a:r>
            <a:r>
              <a:rPr lang="ru-RU" dirty="0"/>
              <a:t>. Веса w), которая аппроксимирует целевое значение с точностью до ошибки: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ECE6B-1A31-EBBA-32B3-7DD2D5FF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72" y="2249715"/>
            <a:ext cx="3971925" cy="1552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213F0B-4482-C4DE-D197-D410387645DE}"/>
              </a:ext>
            </a:extLst>
          </p:cNvPr>
          <p:cNvSpPr txBox="1"/>
          <p:nvPr/>
        </p:nvSpPr>
        <p:spPr>
          <a:xfrm>
            <a:off x="749218" y="4684088"/>
            <a:ext cx="614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Плотность распределения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E366CA-23B4-20F3-CCCE-C951324A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90" y="5155113"/>
            <a:ext cx="5538020" cy="13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FA759D-2A8F-89A4-1A4E-6D0883D634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F2CB071-AFE7-973C-521A-AE979321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586" y="2486597"/>
            <a:ext cx="7560000" cy="37016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Classification Metrics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751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B9913BD-2A32-99F6-1E5F-FDC0EEF9AE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7950" y="385055"/>
            <a:ext cx="7559675" cy="3600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Функция правдоподобия</a:t>
            </a:r>
            <a:r>
              <a:rPr lang="en-US" dirty="0"/>
              <a:t> </a:t>
            </a:r>
            <a:r>
              <a:rPr lang="ru-RU" dirty="0"/>
              <a:t>и оценка ее максимума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B8AC0C-6E33-DD49-5CAF-F921AFC44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40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19056-A719-DB1B-2478-0ACF2393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2001794"/>
            <a:ext cx="9592351" cy="13873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93F48E-F311-FE6D-4DCA-7BF84DD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98" y="4645918"/>
            <a:ext cx="3527065" cy="1182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97C54-7D98-2A1D-1249-A9EC4913DB30}"/>
              </a:ext>
            </a:extLst>
          </p:cNvPr>
          <p:cNvSpPr txBox="1"/>
          <p:nvPr/>
        </p:nvSpPr>
        <p:spPr>
          <a:xfrm>
            <a:off x="5976784" y="5908184"/>
            <a:ext cx="72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MSE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86F72B-7717-1D0A-D465-4D3C49968560}"/>
              </a:ext>
            </a:extLst>
          </p:cNvPr>
          <p:cNvSpPr/>
          <p:nvPr/>
        </p:nvSpPr>
        <p:spPr>
          <a:xfrm>
            <a:off x="4890565" y="4430415"/>
            <a:ext cx="1746209" cy="13873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869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580BFB-F4B7-2F5F-5D92-45D3AB776B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4DEE7C-3388-F9D9-1306-D2E185D1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Минимазация</a:t>
            </a:r>
            <a:r>
              <a:rPr lang="ru-RU" dirty="0"/>
              <a:t> </a:t>
            </a:r>
            <a:r>
              <a:rPr lang="en-US" dirty="0"/>
              <a:t>MSE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94EE9-5FFE-2B63-537B-4086FFA5926C}"/>
              </a:ext>
            </a:extLst>
          </p:cNvPr>
          <p:cNvSpPr txBox="1"/>
          <p:nvPr/>
        </p:nvSpPr>
        <p:spPr>
          <a:xfrm>
            <a:off x="1609049" y="1334960"/>
            <a:ext cx="100716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1553"/>
                </a:solidFill>
                <a:effectLst/>
                <a:latin typeface="Open Sans"/>
              </a:rPr>
              <a:t>метод стохастического градиента (SGD) для минимизации MSE: </a:t>
            </a:r>
            <a:endParaRPr lang="en-US" b="0" i="0" dirty="0">
              <a:solidFill>
                <a:srgbClr val="001553"/>
              </a:solidFill>
              <a:effectLst/>
              <a:latin typeface="Open Sans"/>
            </a:endParaRPr>
          </a:p>
          <a:p>
            <a:endParaRPr lang="en-US" dirty="0">
              <a:solidFill>
                <a:srgbClr val="001553"/>
              </a:solidFill>
              <a:latin typeface="Open Sans"/>
            </a:endParaRPr>
          </a:p>
          <a:p>
            <a:r>
              <a:rPr lang="ru-RU" b="0" i="0" dirty="0">
                <a:solidFill>
                  <a:srgbClr val="001553"/>
                </a:solidFill>
                <a:effectLst/>
                <a:latin typeface="Open Sans"/>
              </a:rPr>
              <a:t>нам нужно взять производную функции ошибки для конкретного объекта и записать формулу коррекции веса в виде "шага к антиградиенту":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63BAC0-8FC0-37A0-3C45-E82C5DF9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28" y="2950685"/>
            <a:ext cx="4857863" cy="30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72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74FE51-25BC-48E3-7B6E-B4D0B9DE77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641" y="349658"/>
            <a:ext cx="7559675" cy="3600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Общий случай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2761B2-C752-0461-602C-CE230A151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42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E08060-CDD9-CE6E-F0E3-68B6E580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4" y="1252979"/>
            <a:ext cx="9562854" cy="24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39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36FC536-B186-B9C2-F89D-8270C57D8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4E13297-B16E-5AF1-3FDF-D1356696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0542472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логистической регрессии методом </a:t>
            </a:r>
            <a:r>
              <a:rPr lang="en-US" dirty="0"/>
              <a:t>SGD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CA828F-88E3-EFF1-2161-8DA23060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250" y="1902865"/>
            <a:ext cx="4882607" cy="32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3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94886-7BFE-C62A-AFF4-03891C896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44</a:t>
            </a:fld>
            <a:endParaRPr lang="ru-R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7A7B-6B50-4781-C055-E0CA641C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 </a:t>
            </a:r>
            <a:r>
              <a:rPr lang="ru-RU" dirty="0"/>
              <a:t>коэффициент детерминации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91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EB7DFA-F61D-76F3-4B73-6CE3A282D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45</a:t>
            </a:fld>
            <a:endParaRPr lang="ru-RU" noProof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B5376BD-E9BC-3FEA-E280-39D6261D9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1885"/>
            <a:ext cx="6878557" cy="52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76FEB3-5BE6-E05A-321E-3FFDECFF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153" y="2047482"/>
            <a:ext cx="3676650" cy="1009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BBAD4-5435-8FCF-FC55-F99D73A719F9}"/>
              </a:ext>
            </a:extLst>
          </p:cNvPr>
          <p:cNvSpPr txBox="1"/>
          <p:nvPr/>
        </p:nvSpPr>
        <p:spPr>
          <a:xfrm>
            <a:off x="7466029" y="1121790"/>
            <a:ext cx="40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Уравнение регрессионной прямой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196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EB7DFA-F61D-76F3-4B73-6CE3A282D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46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E95813-9D97-F2C2-672B-9A308406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9736" y="0"/>
            <a:ext cx="10506502" cy="45294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1888DE-E286-3A04-8BA2-97D88BDE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7881" y="4651681"/>
            <a:ext cx="8356305" cy="20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73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EB7DFA-F61D-76F3-4B73-6CE3A282D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47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70E323-5166-3DFA-42BA-4410563F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2" y="129324"/>
            <a:ext cx="10934700" cy="3714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90C395-EE05-8B4E-CCBA-01C5D95A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4326068"/>
            <a:ext cx="3190875" cy="619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374376-A918-CAF0-822B-3287A6699796}"/>
              </a:ext>
            </a:extLst>
          </p:cNvPr>
          <p:cNvSpPr txBox="1"/>
          <p:nvPr/>
        </p:nvSpPr>
        <p:spPr>
          <a:xfrm>
            <a:off x="360575" y="5137856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Вариация исходных данных разлагается в сумму двух других вариаций: вариации случайного шума (остатков) и вариации, которая объясняется моделью (регрессии)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297352-7700-3DFC-8DBC-46862BBB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9" y="5976850"/>
            <a:ext cx="2705100" cy="561975"/>
          </a:xfrm>
          <a:prstGeom prst="rect">
            <a:avLst/>
          </a:prstGeom>
        </p:spPr>
      </p:pic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3F58FBFF-4BC8-5FE8-A1EA-6E0707DDB94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843" t="50055" r="27866" b="1244"/>
          <a:stretch/>
        </p:blipFill>
        <p:spPr>
          <a:xfrm>
            <a:off x="7845148" y="3844074"/>
            <a:ext cx="3190875" cy="15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55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EB7DFA-F61D-76F3-4B73-6CE3A282D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48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C47FFD-D883-A46F-E97B-8C0C740C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98" y="301118"/>
            <a:ext cx="2705100" cy="561975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BF70FE0-B1C3-8DC3-F72C-3001FB05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50" y="955426"/>
            <a:ext cx="6949519" cy="54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52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27AE46D-27BE-C87A-2217-FB0CE657C2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116" y="368694"/>
            <a:ext cx="9883234" cy="790804"/>
          </a:xfrm>
        </p:spPr>
        <p:txBody>
          <a:bodyPr>
            <a:normAutofit fontScale="55000" lnSpcReduction="20000"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Мы стремимся избавиться от вариативности, связанной с шумом и оставить лишь вариативность, которая объясняется моделью.</a:t>
            </a:r>
          </a:p>
          <a:p>
            <a:endParaRPr lang="ru-RU" dirty="0">
              <a:solidFill>
                <a:srgbClr val="111111"/>
              </a:solidFill>
              <a:latin typeface="-apple-system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Коэффициент детерминации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EB7DFA-F61D-76F3-4B73-6CE3A282D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49</a:t>
            </a:fld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356FF6-8249-4486-4702-88FDD009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0112" y="1327656"/>
            <a:ext cx="4391025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E9F07-FBC4-0C70-23D3-A6B4BAFAB850}"/>
              </a:ext>
            </a:extLst>
          </p:cNvPr>
          <p:cNvSpPr txBox="1"/>
          <p:nvPr/>
        </p:nvSpPr>
        <p:spPr>
          <a:xfrm>
            <a:off x="439115" y="2448315"/>
            <a:ext cx="10844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доле 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объясненной вариации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(доля вариации регрессии в полной вариации)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1B6A71-F7AA-AEEF-9A99-1F65DCC4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3233" y="3052762"/>
            <a:ext cx="1619250" cy="7524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753A77-71A6-2CFB-EDE5-EE2B9930A3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115" y="4841216"/>
            <a:ext cx="10696575" cy="1524000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6477B86F-7A39-0F54-F062-EAB86CB7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475" y="708531"/>
            <a:ext cx="3190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5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9E8183-EC0A-2B47-4449-5BB1FB051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DE7EB8A-290F-4AC6-FB64-1D6BC39C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09A36-97E6-75F9-5AD0-776616D9359F}"/>
              </a:ext>
            </a:extLst>
          </p:cNvPr>
          <p:cNvSpPr txBox="1"/>
          <p:nvPr/>
        </p:nvSpPr>
        <p:spPr>
          <a:xfrm>
            <a:off x="684000" y="1474839"/>
            <a:ext cx="555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 метрика, но знать надо!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122E9A-2B24-4777-8C84-36D6B1A2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2" y="1957111"/>
            <a:ext cx="11028194" cy="462592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6B66DF-F992-68B3-480E-6654A5FFF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29276"/>
              </p:ext>
            </p:extLst>
          </p:nvPr>
        </p:nvGraphicFramePr>
        <p:xfrm>
          <a:off x="5369685" y="609600"/>
          <a:ext cx="4993014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64338">
                  <a:extLst>
                    <a:ext uri="{9D8B030D-6E8A-4147-A177-3AD203B41FA5}">
                      <a16:colId xmlns:a16="http://schemas.microsoft.com/office/drawing/2014/main" val="673781917"/>
                    </a:ext>
                  </a:extLst>
                </a:gridCol>
                <a:gridCol w="1664338">
                  <a:extLst>
                    <a:ext uri="{9D8B030D-6E8A-4147-A177-3AD203B41FA5}">
                      <a16:colId xmlns:a16="http://schemas.microsoft.com/office/drawing/2014/main" val="2204627264"/>
                    </a:ext>
                  </a:extLst>
                </a:gridCol>
                <a:gridCol w="1664338">
                  <a:extLst>
                    <a:ext uri="{9D8B030D-6E8A-4147-A177-3AD203B41FA5}">
                      <a16:colId xmlns:a16="http://schemas.microsoft.com/office/drawing/2014/main" val="749735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5+5=10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 Neg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61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 Pos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 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7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5997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CDCB04-909C-44DA-B8D1-5946169C5D92}"/>
              </a:ext>
            </a:extLst>
          </p:cNvPr>
          <p:cNvSpPr txBox="1"/>
          <p:nvPr/>
        </p:nvSpPr>
        <p:spPr>
          <a:xfrm>
            <a:off x="4860099" y="24425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5- </a:t>
            </a:r>
            <a:r>
              <a:rPr lang="ru-RU" dirty="0"/>
              <a:t>кот</a:t>
            </a:r>
            <a:r>
              <a:rPr lang="en-US" dirty="0"/>
              <a:t>      5</a:t>
            </a:r>
            <a:r>
              <a:rPr lang="ru-RU" dirty="0"/>
              <a:t> – не кот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58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476B885-5760-1F34-1D44-22ABC2A39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F38921-DADD-1997-7185-219B80E6B0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D511F4-D440-76DE-7E65-E6FF44C026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50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909D0C-3202-ADD4-4C09-7FB7EC38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Недообучение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Переобучение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03309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009F56-DC4B-AE60-CA2A-88196B4C4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A9361B-6273-45F6-9D68-2DBD418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808186"/>
            <a:ext cx="3545837" cy="370166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Переобучение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 err="1"/>
              <a:t>Недообучение</a:t>
            </a:r>
            <a:br>
              <a:rPr lang="ru-RU" sz="2800" dirty="0"/>
            </a:br>
            <a:br>
              <a:rPr lang="ru-RU" sz="2800" dirty="0"/>
            </a:br>
            <a:br>
              <a:rPr lang="ru-RU" sz="2800" dirty="0"/>
            </a:br>
            <a:r>
              <a:rPr lang="en-US" sz="2800" dirty="0"/>
              <a:t>undertraining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Overtraining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0329C7-F422-DD92-7108-D9996C63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76" y="168227"/>
            <a:ext cx="7717648" cy="59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3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EB0700-6C27-5CFB-C946-40929D54C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52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DDE781-074E-C6F4-6635-DAD8F593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и переобучение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EED9A5-88CE-64D7-ED5D-C2DB8FF1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71" y="1245654"/>
            <a:ext cx="7899877" cy="52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85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3B8FBC-0664-7729-6F4A-6D31924808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53</a:t>
            </a:fld>
            <a:endParaRPr lang="ru-RU" noProof="0"/>
          </a:p>
        </p:txBody>
      </p:sp>
      <p:pic>
        <p:nvPicPr>
          <p:cNvPr id="11266" name="Picture 2" descr="Mathematics 10 03571 g012 550">
            <a:extLst>
              <a:ext uri="{FF2B5EF4-FFF2-40B4-BE49-F238E27FC236}">
                <a16:creationId xmlns:a16="http://schemas.microsoft.com/office/drawing/2014/main" id="{05DEE437-9285-D710-560F-8BF34737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991313"/>
            <a:ext cx="8161349" cy="556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CF85B587-F5EF-595F-5DD0-1B17DE4E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48" y="302131"/>
            <a:ext cx="7560000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и переобучение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883609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DAC13F-0CB8-87F7-82C5-CF433D0B29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54</a:t>
            </a:fld>
            <a:endParaRPr lang="ru-RU" noProof="0"/>
          </a:p>
        </p:txBody>
      </p:sp>
      <p:pic>
        <p:nvPicPr>
          <p:cNvPr id="12290" name="Picture 2" descr="Mathematics 10 03571 g006 550">
            <a:extLst>
              <a:ext uri="{FF2B5EF4-FFF2-40B4-BE49-F238E27FC236}">
                <a16:creationId xmlns:a16="http://schemas.microsoft.com/office/drawing/2014/main" id="{C04DBBA1-78BF-1EFF-B34E-8BDC1CC1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91" y="638329"/>
            <a:ext cx="9089000" cy="599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367C339F-2206-75E5-29B5-B953429F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0" y="268163"/>
            <a:ext cx="7560000" cy="370166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и переобучение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4228070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6B41E2-CE94-2700-5199-E3E1AE6856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55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142C4E-AC38-1ED0-2C8B-48A42170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ru-RU" dirty="0" err="1"/>
              <a:t>недообучения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32AFB-8C5B-0B63-B7BF-4264446B2EE9}"/>
              </a:ext>
            </a:extLst>
          </p:cNvPr>
          <p:cNvSpPr txBox="1"/>
          <p:nvPr/>
        </p:nvSpPr>
        <p:spPr>
          <a:xfrm>
            <a:off x="855406" y="1752108"/>
            <a:ext cx="10365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Использовать более сложную модель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Перемешивать данные после вычисления каждой эпохи (</a:t>
            </a:r>
            <a:r>
              <a:rPr lang="en-US" dirty="0"/>
              <a:t>deep learning)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Добавить новые </a:t>
            </a:r>
            <a:r>
              <a:rPr lang="en-US" dirty="0"/>
              <a:t>features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23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6B41E2-CE94-2700-5199-E3E1AE6856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56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142C4E-AC38-1ED0-2C8B-48A42170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переобучения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32AFB-8C5B-0B63-B7BF-4264446B2EE9}"/>
              </a:ext>
            </a:extLst>
          </p:cNvPr>
          <p:cNvSpPr txBox="1"/>
          <p:nvPr/>
        </p:nvSpPr>
        <p:spPr>
          <a:xfrm>
            <a:off x="855406" y="1752108"/>
            <a:ext cx="10365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Найти больше данных для </a:t>
            </a:r>
            <a:r>
              <a:rPr lang="en-US" dirty="0"/>
              <a:t>train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Если новых данных нет, то</a:t>
            </a:r>
            <a:r>
              <a:rPr lang="en-US" dirty="0"/>
              <a:t> </a:t>
            </a:r>
            <a:r>
              <a:rPr lang="ru-RU" dirty="0" err="1"/>
              <a:t>аугментировать</a:t>
            </a:r>
            <a:r>
              <a:rPr lang="ru-RU" dirty="0"/>
              <a:t> (</a:t>
            </a:r>
            <a:r>
              <a:rPr lang="en-US" dirty="0"/>
              <a:t>augmentation</a:t>
            </a:r>
            <a:r>
              <a:rPr lang="ru-RU" dirty="0"/>
              <a:t>) то, что есть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Ранняя остановка (</a:t>
            </a:r>
            <a:r>
              <a:rPr lang="en-US" dirty="0"/>
              <a:t>early stopping) 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Добавить регуляризацию (</a:t>
            </a:r>
            <a:r>
              <a:rPr lang="en-US" dirty="0"/>
              <a:t>L1, L2 </a:t>
            </a:r>
            <a:r>
              <a:rPr lang="ru-RU" dirty="0"/>
              <a:t>) для весов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Dropout – </a:t>
            </a:r>
            <a:r>
              <a:rPr lang="ru-RU" dirty="0"/>
              <a:t>выбросить часть узлов из </a:t>
            </a:r>
            <a:r>
              <a:rPr lang="ru-RU" dirty="0" err="1"/>
              <a:t>нейронки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en-US" dirty="0" err="1"/>
              <a:t>Dropconnect</a:t>
            </a:r>
            <a:r>
              <a:rPr lang="en-US" dirty="0"/>
              <a:t> – </a:t>
            </a:r>
            <a:r>
              <a:rPr lang="ru-RU" dirty="0" err="1"/>
              <a:t>обунулить</a:t>
            </a:r>
            <a:r>
              <a:rPr lang="ru-RU" dirty="0"/>
              <a:t> некоторые веса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523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FDD2B2-A1AB-922E-12C3-9F9150E12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57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566E638-1273-7DF3-79DC-34F0CF74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0EC57A-A0C7-48E4-719E-E5CAD343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28" y="1319942"/>
            <a:ext cx="9204131" cy="51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65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Сфера из сетки и узлов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solidFill>
            <a:schemeClr val="bg1"/>
          </a:solidFill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70000"/>
            </a:schemeClr>
          </a:solidFill>
        </p:spPr>
        <p:txBody>
          <a:bodyPr rtlCol="0"/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Спасибо за внимание!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7E363B-55F5-4528-8A9D-A5D90055C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7699" y="4508500"/>
            <a:ext cx="5304417" cy="33020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Марина Александровна Барулина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FEE4F-333C-40EF-B46D-8D25C79C0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n-US" dirty="0">
                <a:solidFill>
                  <a:schemeClr val="tx1"/>
                </a:solidFill>
              </a:rPr>
              <a:t>marina</a:t>
            </a:r>
            <a:r>
              <a:rPr lang="ru-RU" dirty="0">
                <a:solidFill>
                  <a:schemeClr val="tx1"/>
                </a:solidFill>
              </a:rPr>
              <a:t>@</a:t>
            </a:r>
            <a:r>
              <a:rPr lang="en-US" dirty="0">
                <a:solidFill>
                  <a:schemeClr val="tx1"/>
                </a:solidFill>
              </a:rPr>
              <a:t>barulina.ru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5F44DEB-FABF-4ADE-B7EB-29DFAFA3DF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n-US" dirty="0">
                <a:solidFill>
                  <a:schemeClr val="tx1"/>
                </a:solidFill>
              </a:rPr>
              <a:t>@m_a_barulina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F795760-75DB-4415-BB10-2C6299BBF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dirty="0">
                <a:solidFill>
                  <a:schemeClr val="tx1"/>
                </a:solidFill>
              </a:rPr>
              <a:t>Д.ф.-м.н., директор ФМИ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9" name="объект 7" descr="Бежевый прямоугольник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5184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/>
          </a:p>
        </p:txBody>
      </p:sp>
      <p:grpSp>
        <p:nvGrpSpPr>
          <p:cNvPr id="46" name="Группа 45" descr="Значок телефона">
            <a:extLst>
              <a:ext uri="{FF2B5EF4-FFF2-40B4-BE49-F238E27FC236}">
                <a16:creationId xmlns:a16="http://schemas.microsoft.com/office/drawing/2014/main" id="{4BB2D73A-DB1F-47D9-9BDA-D6F01A0EDC06}"/>
              </a:ext>
            </a:extLst>
          </p:cNvPr>
          <p:cNvGrpSpPr/>
          <p:nvPr/>
        </p:nvGrpSpPr>
        <p:grpSpPr>
          <a:xfrm>
            <a:off x="1365937" y="5637315"/>
            <a:ext cx="297521" cy="297521"/>
            <a:chOff x="1334697" y="5606075"/>
            <a:chExt cx="360000" cy="360000"/>
          </a:xfrm>
        </p:grpSpPr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3C40AF29-F294-4B60-B5B4-56011134948E}"/>
                </a:ext>
              </a:extLst>
            </p:cNvPr>
            <p:cNvSpPr/>
            <p:nvPr/>
          </p:nvSpPr>
          <p:spPr>
            <a:xfrm>
              <a:off x="1423220" y="5624464"/>
              <a:ext cx="257175" cy="257175"/>
            </a:xfrm>
            <a:custGeom>
              <a:avLst/>
              <a:gdLst>
                <a:gd name="connsiteX0" fmla="*/ 0 w 257175"/>
                <a:gd name="connsiteY0" fmla="*/ 163664 h 257175"/>
                <a:gd name="connsiteX1" fmla="*/ 163664 w 257175"/>
                <a:gd name="connsiteY1" fmla="*/ 0 h 257175"/>
                <a:gd name="connsiteX2" fmla="*/ 261323 w 257175"/>
                <a:gd name="connsiteY2" fmla="*/ 97659 h 257175"/>
                <a:gd name="connsiteX3" fmla="*/ 97659 w 257175"/>
                <a:gd name="connsiteY3" fmla="*/ 2613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57175">
                  <a:moveTo>
                    <a:pt x="0" y="163664"/>
                  </a:moveTo>
                  <a:lnTo>
                    <a:pt x="163664" y="0"/>
                  </a:lnTo>
                  <a:lnTo>
                    <a:pt x="261323" y="97659"/>
                  </a:lnTo>
                  <a:lnTo>
                    <a:pt x="97659" y="261323"/>
                  </a:lnTo>
                  <a:close/>
                </a:path>
              </a:pathLst>
            </a:custGeom>
            <a:noFill/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ru-RU"/>
            </a:p>
          </p:txBody>
        </p:sp>
        <p:sp>
          <p:nvSpPr>
            <p:cNvPr id="48" name="Полилиния: фигура 47">
              <a:extLst>
                <a:ext uri="{FF2B5EF4-FFF2-40B4-BE49-F238E27FC236}">
                  <a16:creationId xmlns:a16="http://schemas.microsoft.com/office/drawing/2014/main" id="{82F5782C-5E0E-47EA-861C-88990A8D95DF}"/>
                </a:ext>
              </a:extLst>
            </p:cNvPr>
            <p:cNvSpPr/>
            <p:nvPr/>
          </p:nvSpPr>
          <p:spPr>
            <a:xfrm>
              <a:off x="1491815" y="5800385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17145 w 9525"/>
                <a:gd name="connsiteY1" fmla="*/ 180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17145" y="18098"/>
                  </a:lnTo>
                </a:path>
              </a:pathLst>
            </a:custGeom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ru-RU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0ACDDF69-03CD-491C-A9E4-08E5726C5BD3}"/>
                </a:ext>
              </a:extLst>
            </p:cNvPr>
            <p:cNvSpPr/>
            <p:nvPr/>
          </p:nvSpPr>
          <p:spPr>
            <a:xfrm>
              <a:off x="1334697" y="56060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/>
            </a:p>
          </p:txBody>
        </p:sp>
      </p:grpSp>
      <p:grpSp>
        <p:nvGrpSpPr>
          <p:cNvPr id="50" name="Группа 49" descr="Значок электронной почты">
            <a:extLst>
              <a:ext uri="{FF2B5EF4-FFF2-40B4-BE49-F238E27FC236}">
                <a16:creationId xmlns:a16="http://schemas.microsoft.com/office/drawing/2014/main" id="{F7F47E31-EB9A-4529-BE0F-A1213B79FE07}"/>
              </a:ext>
            </a:extLst>
          </p:cNvPr>
          <p:cNvGrpSpPr/>
          <p:nvPr/>
        </p:nvGrpSpPr>
        <p:grpSpPr>
          <a:xfrm>
            <a:off x="1365937" y="5133777"/>
            <a:ext cx="297521" cy="297521"/>
            <a:chOff x="1334697" y="5102537"/>
            <a:chExt cx="360000" cy="360000"/>
          </a:xfrm>
        </p:grpSpPr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299C0ACA-AA85-4505-A8DF-0275634D7832}"/>
                </a:ext>
              </a:extLst>
            </p:cNvPr>
            <p:cNvGrpSpPr/>
            <p:nvPr/>
          </p:nvGrpSpPr>
          <p:grpSpPr>
            <a:xfrm>
              <a:off x="1413695" y="5129259"/>
              <a:ext cx="257175" cy="257175"/>
              <a:chOff x="1423220" y="5138784"/>
              <a:chExt cx="257175" cy="257175"/>
            </a:xfrm>
          </p:grpSpPr>
          <p:sp>
            <p:nvSpPr>
              <p:cNvPr id="53" name="Полилиния: Фигура 52">
                <a:extLst>
                  <a:ext uri="{FF2B5EF4-FFF2-40B4-BE49-F238E27FC236}">
                    <a16:creationId xmlns:a16="http://schemas.microsoft.com/office/drawing/2014/main" id="{85AA236B-9A92-4808-B7BB-0AEF3FD2754B}"/>
                  </a:ext>
                </a:extLst>
              </p:cNvPr>
              <p:cNvSpPr/>
              <p:nvPr/>
            </p:nvSpPr>
            <p:spPr>
              <a:xfrm>
                <a:off x="1423220" y="5138784"/>
                <a:ext cx="257175" cy="257175"/>
              </a:xfrm>
              <a:custGeom>
                <a:avLst/>
                <a:gdLst>
                  <a:gd name="connsiteX0" fmla="*/ 0 w 257175"/>
                  <a:gd name="connsiteY0" fmla="*/ 163664 h 257175"/>
                  <a:gd name="connsiteX1" fmla="*/ 163664 w 257175"/>
                  <a:gd name="connsiteY1" fmla="*/ 0 h 257175"/>
                  <a:gd name="connsiteX2" fmla="*/ 261323 w 257175"/>
                  <a:gd name="connsiteY2" fmla="*/ 97659 h 257175"/>
                  <a:gd name="connsiteX3" fmla="*/ 97659 w 257175"/>
                  <a:gd name="connsiteY3" fmla="*/ 26132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57175">
                    <a:moveTo>
                      <a:pt x="0" y="163664"/>
                    </a:moveTo>
                    <a:lnTo>
                      <a:pt x="163664" y="0"/>
                    </a:lnTo>
                    <a:lnTo>
                      <a:pt x="261323" y="97659"/>
                    </a:lnTo>
                    <a:lnTo>
                      <a:pt x="97659" y="261323"/>
                    </a:ln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ru-RU"/>
              </a:p>
            </p:txBody>
          </p:sp>
          <p:sp>
            <p:nvSpPr>
              <p:cNvPr id="54" name="Полилиния: фигура 53">
                <a:extLst>
                  <a:ext uri="{FF2B5EF4-FFF2-40B4-BE49-F238E27FC236}">
                    <a16:creationId xmlns:a16="http://schemas.microsoft.com/office/drawing/2014/main" id="{94E72230-A0A3-4A80-AD64-FE14B4AA1A95}"/>
                  </a:ext>
                </a:extLst>
              </p:cNvPr>
              <p:cNvSpPr/>
              <p:nvPr/>
            </p:nvSpPr>
            <p:spPr>
              <a:xfrm>
                <a:off x="1427045" y="5144212"/>
                <a:ext cx="161925" cy="161925"/>
              </a:xfrm>
              <a:custGeom>
                <a:avLst/>
                <a:gdLst>
                  <a:gd name="connsiteX0" fmla="*/ 0 w 161925"/>
                  <a:gd name="connsiteY0" fmla="*/ 162878 h 161925"/>
                  <a:gd name="connsiteX1" fmla="*/ 141923 w 161925"/>
                  <a:gd name="connsiteY1" fmla="*/ 135255 h 161925"/>
                  <a:gd name="connsiteX2" fmla="*/ 162878 w 161925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161925">
                    <a:moveTo>
                      <a:pt x="0" y="162878"/>
                    </a:moveTo>
                    <a:lnTo>
                      <a:pt x="141923" y="135255"/>
                    </a:lnTo>
                    <a:lnTo>
                      <a:pt x="162878" y="0"/>
                    </a:ln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ru-RU"/>
              </a:p>
            </p:txBody>
          </p:sp>
        </p:grpSp>
        <p:sp>
          <p:nvSpPr>
            <p:cNvPr id="52" name="Полилиния: фигура 51">
              <a:extLst>
                <a:ext uri="{FF2B5EF4-FFF2-40B4-BE49-F238E27FC236}">
                  <a16:creationId xmlns:a16="http://schemas.microsoft.com/office/drawing/2014/main" id="{D01D119F-74E1-4482-B664-AAD0BB5B651F}"/>
                </a:ext>
              </a:extLst>
            </p:cNvPr>
            <p:cNvSpPr/>
            <p:nvPr/>
          </p:nvSpPr>
          <p:spPr>
            <a:xfrm>
              <a:off x="1334697" y="51025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/>
            </a:p>
          </p:txBody>
        </p:sp>
      </p:grpSp>
      <p:grpSp>
        <p:nvGrpSpPr>
          <p:cNvPr id="55" name="Группа 54" descr="Значок человека">
            <a:extLst>
              <a:ext uri="{FF2B5EF4-FFF2-40B4-BE49-F238E27FC236}">
                <a16:creationId xmlns:a16="http://schemas.microsoft.com/office/drawing/2014/main" id="{9E1A2D9D-4A3F-4720-9A14-FFD74FC5C7A2}"/>
              </a:ext>
            </a:extLst>
          </p:cNvPr>
          <p:cNvGrpSpPr/>
          <p:nvPr/>
        </p:nvGrpSpPr>
        <p:grpSpPr>
          <a:xfrm>
            <a:off x="1365937" y="4611901"/>
            <a:ext cx="297521" cy="297521"/>
            <a:chOff x="1334697" y="4580661"/>
            <a:chExt cx="360000" cy="360000"/>
          </a:xfrm>
        </p:grpSpPr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FBC59C07-FDEC-40D0-BE4E-E1FAC0DEBC4A}"/>
                </a:ext>
              </a:extLst>
            </p:cNvPr>
            <p:cNvGrpSpPr/>
            <p:nvPr/>
          </p:nvGrpSpPr>
          <p:grpSpPr>
            <a:xfrm>
              <a:off x="1421012" y="4633770"/>
              <a:ext cx="180975" cy="231458"/>
              <a:chOff x="1443237" y="4633770"/>
              <a:chExt cx="180975" cy="231458"/>
            </a:xfrm>
          </p:grpSpPr>
          <p:sp>
            <p:nvSpPr>
              <p:cNvPr id="58" name="Полилиния: Фигура 57">
                <a:extLst>
                  <a:ext uri="{FF2B5EF4-FFF2-40B4-BE49-F238E27FC236}">
                    <a16:creationId xmlns:a16="http://schemas.microsoft.com/office/drawing/2014/main" id="{15EC7012-98A7-4A94-8CC9-0EC3408A6BC4}"/>
                  </a:ext>
                </a:extLst>
              </p:cNvPr>
              <p:cNvSpPr/>
              <p:nvPr/>
            </p:nvSpPr>
            <p:spPr>
              <a:xfrm>
                <a:off x="1478479" y="4633770"/>
                <a:ext cx="114300" cy="114300"/>
              </a:xfrm>
              <a:custGeom>
                <a:avLst/>
                <a:gdLst>
                  <a:gd name="connsiteX0" fmla="*/ 118110 w 114300"/>
                  <a:gd name="connsiteY0" fmla="*/ 59055 h 114300"/>
                  <a:gd name="connsiteX1" fmla="*/ 59055 w 114300"/>
                  <a:gd name="connsiteY1" fmla="*/ 118110 h 114300"/>
                  <a:gd name="connsiteX2" fmla="*/ 0 w 114300"/>
                  <a:gd name="connsiteY2" fmla="*/ 59055 h 114300"/>
                  <a:gd name="connsiteX3" fmla="*/ 59055 w 114300"/>
                  <a:gd name="connsiteY3" fmla="*/ 0 h 114300"/>
                  <a:gd name="connsiteX4" fmla="*/ 118110 w 114300"/>
                  <a:gd name="connsiteY4" fmla="*/ 590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8110" y="59055"/>
                    </a:moveTo>
                    <a:cubicBezTo>
                      <a:pt x="118110" y="91440"/>
                      <a:pt x="91440" y="118110"/>
                      <a:pt x="59055" y="118110"/>
                    </a:cubicBezTo>
                    <a:cubicBezTo>
                      <a:pt x="26670" y="118110"/>
                      <a:pt x="0" y="91440"/>
                      <a:pt x="0" y="59055"/>
                    </a:cubicBezTo>
                    <a:cubicBezTo>
                      <a:pt x="0" y="26670"/>
                      <a:pt x="26670" y="0"/>
                      <a:pt x="59055" y="0"/>
                    </a:cubicBezTo>
                    <a:cubicBezTo>
                      <a:pt x="91440" y="0"/>
                      <a:pt x="118110" y="25718"/>
                      <a:pt x="118110" y="59055"/>
                    </a:cubicBez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E519FE88-ED74-4D46-86D2-F2530BE46026}"/>
                  </a:ext>
                </a:extLst>
              </p:cNvPr>
              <p:cNvSpPr/>
              <p:nvPr/>
            </p:nvSpPr>
            <p:spPr>
              <a:xfrm>
                <a:off x="1443237" y="4798553"/>
                <a:ext cx="180975" cy="66675"/>
              </a:xfrm>
              <a:custGeom>
                <a:avLst/>
                <a:gdLst>
                  <a:gd name="connsiteX0" fmla="*/ 0 w 180975"/>
                  <a:gd name="connsiteY0" fmla="*/ 72390 h 66675"/>
                  <a:gd name="connsiteX1" fmla="*/ 94298 w 180975"/>
                  <a:gd name="connsiteY1" fmla="*/ 0 h 66675"/>
                  <a:gd name="connsiteX2" fmla="*/ 188595 w 180975"/>
                  <a:gd name="connsiteY2" fmla="*/ 723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75" h="66675">
                    <a:moveTo>
                      <a:pt x="0" y="72390"/>
                    </a:moveTo>
                    <a:cubicBezTo>
                      <a:pt x="0" y="20955"/>
                      <a:pt x="41910" y="0"/>
                      <a:pt x="94298" y="0"/>
                    </a:cubicBezTo>
                    <a:cubicBezTo>
                      <a:pt x="146685" y="0"/>
                      <a:pt x="188595" y="20955"/>
                      <a:pt x="188595" y="72390"/>
                    </a:cubicBez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/>
              </a:p>
            </p:txBody>
          </p:sp>
        </p:grpSp>
        <p:sp>
          <p:nvSpPr>
            <p:cNvPr id="57" name="Полилиния: фигура 56">
              <a:extLst>
                <a:ext uri="{FF2B5EF4-FFF2-40B4-BE49-F238E27FC236}">
                  <a16:creationId xmlns:a16="http://schemas.microsoft.com/office/drawing/2014/main" id="{03AF6D1D-DE4A-460B-A540-E7DACF1F333F}"/>
                </a:ext>
              </a:extLst>
            </p:cNvPr>
            <p:cNvSpPr/>
            <p:nvPr/>
          </p:nvSpPr>
          <p:spPr>
            <a:xfrm>
              <a:off x="1334697" y="458066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83322 w 360000"/>
                <a:gd name="connsiteY1" fmla="*/ 0 h 360000"/>
                <a:gd name="connsiteX2" fmla="*/ 83322 w 360000"/>
                <a:gd name="connsiteY2" fmla="*/ 68850 h 360000"/>
                <a:gd name="connsiteX3" fmla="*/ 276679 w 360000"/>
                <a:gd name="connsiteY3" fmla="*/ 68850 h 360000"/>
                <a:gd name="connsiteX4" fmla="*/ 276679 w 360000"/>
                <a:gd name="connsiteY4" fmla="*/ 0 h 360000"/>
                <a:gd name="connsiteX5" fmla="*/ 360000 w 360000"/>
                <a:gd name="connsiteY5" fmla="*/ 0 h 360000"/>
                <a:gd name="connsiteX6" fmla="*/ 360000 w 360000"/>
                <a:gd name="connsiteY6" fmla="*/ 360000 h 360000"/>
                <a:gd name="connsiteX7" fmla="*/ 0 w 360000"/>
                <a:gd name="connsiteY7" fmla="*/ 360000 h 360000"/>
                <a:gd name="connsiteX0" fmla="*/ 276679 w 368119"/>
                <a:gd name="connsiteY0" fmla="*/ 68850 h 360000"/>
                <a:gd name="connsiteX1" fmla="*/ 276679 w 368119"/>
                <a:gd name="connsiteY1" fmla="*/ 0 h 360000"/>
                <a:gd name="connsiteX2" fmla="*/ 360000 w 368119"/>
                <a:gd name="connsiteY2" fmla="*/ 0 h 360000"/>
                <a:gd name="connsiteX3" fmla="*/ 360000 w 368119"/>
                <a:gd name="connsiteY3" fmla="*/ 360000 h 360000"/>
                <a:gd name="connsiteX4" fmla="*/ 0 w 368119"/>
                <a:gd name="connsiteY4" fmla="*/ 360000 h 360000"/>
                <a:gd name="connsiteX5" fmla="*/ 0 w 368119"/>
                <a:gd name="connsiteY5" fmla="*/ 0 h 360000"/>
                <a:gd name="connsiteX6" fmla="*/ 83322 w 368119"/>
                <a:gd name="connsiteY6" fmla="*/ 0 h 360000"/>
                <a:gd name="connsiteX7" fmla="*/ 83322 w 368119"/>
                <a:gd name="connsiteY7" fmla="*/ 68850 h 360000"/>
                <a:gd name="connsiteX8" fmla="*/ 368119 w 368119"/>
                <a:gd name="connsiteY8" fmla="*/ 16029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7" fmla="*/ 83322 w 360000"/>
                <a:gd name="connsiteY7" fmla="*/ 6885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0" fmla="*/ 276679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83322 w 360000"/>
                <a:gd name="connsiteY5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360000">
                  <a:moveTo>
                    <a:pt x="276679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83322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6D73E1-2BF1-3CCB-3922-28244C61B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6</a:t>
            </a:fld>
            <a:endParaRPr lang="ru-RU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C20188-B246-68DD-9794-03B94375D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2854" y="206691"/>
            <a:ext cx="5211005" cy="62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38045F-7314-ED54-C393-9C1B0BA0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5653" y="206691"/>
            <a:ext cx="5930585" cy="37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91F5E-022C-6399-C2CF-5FF7928B3736}"/>
              </a:ext>
            </a:extLst>
          </p:cNvPr>
          <p:cNvSpPr txBox="1"/>
          <p:nvPr/>
        </p:nvSpPr>
        <p:spPr>
          <a:xfrm>
            <a:off x="5987845" y="4277032"/>
            <a:ext cx="578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Чувствительность                  Специфичность</a:t>
            </a:r>
          </a:p>
        </p:txBody>
      </p:sp>
    </p:spTree>
    <p:extLst>
      <p:ext uri="{BB962C8B-B14F-4D97-AF65-F5344CB8AC3E}">
        <p14:creationId xmlns:p14="http://schemas.microsoft.com/office/powerpoint/2010/main" val="42555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9A107F-579B-78E3-BCD5-71C89F3F5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</a:t>
            </a:fld>
            <a:endParaRPr lang="ru-RU" noProof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C59610-03FE-C576-93D4-73AF8EC0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" y="282361"/>
            <a:ext cx="11385755" cy="342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B432D-6113-8A39-C822-3CC8ACD28472}"/>
              </a:ext>
            </a:extLst>
          </p:cNvPr>
          <p:cNvSpPr txBox="1"/>
          <p:nvPr/>
        </p:nvSpPr>
        <p:spPr>
          <a:xfrm>
            <a:off x="3679477" y="5157201"/>
            <a:ext cx="483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1100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изображений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(1000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не-котов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100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36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C5B592-BD47-DC04-362B-CB4E8459DDBD}"/>
                  </a:ext>
                </a:extLst>
              </p:cNvPr>
              <p:cNvSpPr txBox="1"/>
              <p:nvPr/>
            </p:nvSpPr>
            <p:spPr>
              <a:xfrm>
                <a:off x="6096000" y="3346573"/>
                <a:ext cx="5561125" cy="1132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FNR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r>
                  <a:rPr lang="en-US" sz="1400" dirty="0"/>
                  <a:t>False negative rate (FNR),</a:t>
                </a:r>
                <a:r>
                  <a:rPr lang="ru-RU" sz="1400" dirty="0"/>
                  <a:t> </a:t>
                </a:r>
                <a:r>
                  <a:rPr lang="en-US" sz="1400" dirty="0"/>
                  <a:t>miss rate</a:t>
                </a:r>
                <a:endParaRPr lang="ru-RU" sz="1400" dirty="0"/>
              </a:p>
              <a:p>
                <a:r>
                  <a:rPr lang="en-US" sz="2800" dirty="0"/>
                  <a:t>                                                                                                                                                                                                                                                            </a:t>
                </a:r>
                <a:endParaRPr lang="ru-RU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C5B592-BD47-DC04-362B-CB4E8459D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46573"/>
                <a:ext cx="5561125" cy="1132746"/>
              </a:xfrm>
              <a:prstGeom prst="rect">
                <a:avLst/>
              </a:prstGeom>
              <a:blipFill>
                <a:blip r:embed="rId2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B1C8455-5947-E821-65BB-E8CA4045F5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</a:t>
            </a:fld>
            <a:endParaRPr lang="ru-RU" noProof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06B8A-F821-429F-1E94-18BB3718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282361"/>
            <a:ext cx="5147616" cy="15471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2B2650-03DD-3713-EDAB-DF69EC152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2" y="1829538"/>
            <a:ext cx="5332795" cy="2236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93898-1A29-C788-9344-810F21466F19}"/>
              </a:ext>
            </a:extLst>
          </p:cNvPr>
          <p:cNvSpPr txBox="1"/>
          <p:nvPr/>
        </p:nvSpPr>
        <p:spPr>
          <a:xfrm>
            <a:off x="6228522" y="651771"/>
            <a:ext cx="528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= 100 </a:t>
            </a:r>
            <a:endParaRPr lang="ru-RU" dirty="0"/>
          </a:p>
          <a:p>
            <a:endParaRPr lang="ru-RU" dirty="0"/>
          </a:p>
          <a:p>
            <a:r>
              <a:rPr lang="en-US" dirty="0"/>
              <a:t>N = 1000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4BC86A-2A12-60C2-C9C7-330D99FD4722}"/>
                  </a:ext>
                </a:extLst>
              </p:cNvPr>
              <p:cNvSpPr txBox="1"/>
              <p:nvPr/>
            </p:nvSpPr>
            <p:spPr>
              <a:xfrm>
                <a:off x="6096000" y="1957111"/>
                <a:ext cx="5288813" cy="1132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TPR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800" dirty="0"/>
                  <a:t>  </a:t>
                </a:r>
                <a:r>
                  <a:rPr lang="en-US" sz="1400" dirty="0"/>
                  <a:t>True positive rate (TPR), recall, sensitivity (SEN), probability of detection, hit rate, power</a:t>
                </a:r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4BC86A-2A12-60C2-C9C7-330D99FD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7111"/>
                <a:ext cx="5288813" cy="1132746"/>
              </a:xfrm>
              <a:prstGeom prst="rect">
                <a:avLst/>
              </a:prstGeom>
              <a:blipFill>
                <a:blip r:embed="rId5"/>
                <a:stretch>
                  <a:fillRect l="-922" r="-1267" b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F0B562-32C6-EACC-0A9C-E037C0D07E8D}"/>
                  </a:ext>
                </a:extLst>
              </p:cNvPr>
              <p:cNvSpPr txBox="1"/>
              <p:nvPr/>
            </p:nvSpPr>
            <p:spPr>
              <a:xfrm>
                <a:off x="6157452" y="4479319"/>
                <a:ext cx="6096982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N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-  </a:t>
                </a:r>
                <a:r>
                  <a:rPr lang="en-US" sz="1400" dirty="0"/>
                  <a:t>True negative rate (TNR), specificity (SPC), selectivity</a:t>
                </a:r>
              </a:p>
              <a:p>
                <a:r>
                  <a:rPr lang="en-US" sz="1400" dirty="0"/>
                  <a:t>   </a:t>
                </a:r>
                <a:endParaRPr lang="ru-RU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F0B562-32C6-EACC-0A9C-E037C0D0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52" y="4479319"/>
                <a:ext cx="6096982" cy="830292"/>
              </a:xfrm>
              <a:prstGeom prst="rect">
                <a:avLst/>
              </a:prstGeom>
              <a:blipFill>
                <a:blip r:embed="rId6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3D908-037A-864D-8CDC-6E84326B84C9}"/>
                  </a:ext>
                </a:extLst>
              </p:cNvPr>
              <p:cNvSpPr txBox="1"/>
              <p:nvPr/>
            </p:nvSpPr>
            <p:spPr>
              <a:xfrm>
                <a:off x="6040939" y="5528239"/>
                <a:ext cx="6213495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FPR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-  </a:t>
                </a:r>
                <a:r>
                  <a:rPr lang="en-US" sz="1400" dirty="0"/>
                  <a:t>False positive rate (TNR), probability of false alarm, fall-out</a:t>
                </a:r>
              </a:p>
              <a:p>
                <a:r>
                  <a:rPr lang="en-US" sz="1400" dirty="0"/>
                  <a:t>   </a:t>
                </a:r>
                <a:endParaRPr lang="ru-RU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3D908-037A-864D-8CDC-6E84326B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939" y="5528239"/>
                <a:ext cx="6213495" cy="830292"/>
              </a:xfrm>
              <a:prstGeom prst="rect">
                <a:avLst/>
              </a:prstGeom>
              <a:blipFill>
                <a:blip r:embed="rId7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3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93B646-5C4A-519A-1F46-939A277E6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EFDCED-9EF6-B73A-9578-8B78F52C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 (</a:t>
            </a:r>
            <a:r>
              <a:rPr lang="ru-RU" dirty="0"/>
              <a:t>точность </a:t>
            </a:r>
            <a:r>
              <a:rPr lang="en-US" dirty="0"/>
              <a:t>?)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3B2DAB-8271-9B3A-F47B-E9D29CD7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17" y="1742337"/>
            <a:ext cx="4592483" cy="5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162F1-A354-CEC4-0A93-04EE79A6AB4A}"/>
                  </a:ext>
                </a:extLst>
              </p:cNvPr>
              <p:cNvSpPr txBox="1"/>
              <p:nvPr/>
            </p:nvSpPr>
            <p:spPr>
              <a:xfrm>
                <a:off x="1213792" y="2698743"/>
                <a:ext cx="6096982" cy="791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solidFill>
                      <a:srgbClr val="202122"/>
                    </a:solidFill>
                    <a:effectLst/>
                    <a:latin typeface="Bad Script" panose="02000000000000000000" pitchFamily="2" charset="0"/>
                  </a:rPr>
                  <a:t>Accuracy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162F1-A354-CEC4-0A93-04EE79A6A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792" y="2698743"/>
                <a:ext cx="6096982" cy="791563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55132F-372C-BB40-6216-FBA544AAA877}"/>
              </a:ext>
            </a:extLst>
          </p:cNvPr>
          <p:cNvSpPr txBox="1"/>
          <p:nvPr/>
        </p:nvSpPr>
        <p:spPr>
          <a:xfrm>
            <a:off x="5828563" y="4619194"/>
            <a:ext cx="59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 используется на несбалансированных </a:t>
            </a:r>
            <a:r>
              <a:rPr lang="ru-RU" dirty="0" err="1"/>
              <a:t>датасетах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Почему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A18C0-1B92-3FE8-5591-D6E3CC749E37}"/>
              </a:ext>
            </a:extLst>
          </p:cNvPr>
          <p:cNvSpPr txBox="1"/>
          <p:nvPr/>
        </p:nvSpPr>
        <p:spPr>
          <a:xfrm>
            <a:off x="1434231" y="4742935"/>
            <a:ext cx="318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 90, TN 940, FP 60, FN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01615-F9FB-651D-8128-278081D62389}"/>
              </a:ext>
            </a:extLst>
          </p:cNvPr>
          <p:cNvSpPr txBox="1"/>
          <p:nvPr/>
        </p:nvSpPr>
        <p:spPr>
          <a:xfrm>
            <a:off x="677334" y="5173192"/>
            <a:ext cx="483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1100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изображений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(1000 </a:t>
            </a:r>
            <a:r>
              <a:rPr lang="ru-RU" dirty="0">
                <a:solidFill>
                  <a:srgbClr val="292929"/>
                </a:solidFill>
                <a:latin typeface="source-serif-pro"/>
              </a:rPr>
              <a:t>не-котов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и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100 </a:t>
            </a:r>
            <a:r>
              <a:rPr lang="ru-RU" b="0" i="0" dirty="0">
                <a:solidFill>
                  <a:srgbClr val="292929"/>
                </a:solidFill>
                <a:effectLst/>
                <a:latin typeface="source-serif-pro"/>
              </a:rPr>
              <a:t>котов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3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3140</TotalTime>
  <Words>1576</Words>
  <Application>Microsoft Office PowerPoint</Application>
  <PresentationFormat>Widescreen</PresentationFormat>
  <Paragraphs>291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-apple-system</vt:lpstr>
      <vt:lpstr>Arial</vt:lpstr>
      <vt:lpstr>Bad Script</vt:lpstr>
      <vt:lpstr>Calibri</vt:lpstr>
      <vt:lpstr>Cambria Math</vt:lpstr>
      <vt:lpstr>KaTeX_Main</vt:lpstr>
      <vt:lpstr>KaTeX_Math</vt:lpstr>
      <vt:lpstr>Open Sans</vt:lpstr>
      <vt:lpstr>Source Sans Pro</vt:lpstr>
      <vt:lpstr>source-serif-pro</vt:lpstr>
      <vt:lpstr>Times New Roman</vt:lpstr>
      <vt:lpstr>Trebuchet MS</vt:lpstr>
      <vt:lpstr>Wingdings 3</vt:lpstr>
      <vt:lpstr>Facet</vt:lpstr>
      <vt:lpstr>Интеллектуальный анализ данных методами МО</vt:lpstr>
      <vt:lpstr>Метрики</vt:lpstr>
      <vt:lpstr>Самые используемые метрики</vt:lpstr>
      <vt:lpstr>Classification Metrics</vt:lpstr>
      <vt:lpstr>Confusion matrix</vt:lpstr>
      <vt:lpstr>PowerPoint Presentation</vt:lpstr>
      <vt:lpstr>PowerPoint Presentation</vt:lpstr>
      <vt:lpstr>PowerPoint Presentation</vt:lpstr>
      <vt:lpstr>Accuracy  (точность ?)</vt:lpstr>
      <vt:lpstr>Precision  (точность ?)</vt:lpstr>
      <vt:lpstr>Recall  (Полнота)</vt:lpstr>
      <vt:lpstr>PowerPoint Presentation</vt:lpstr>
      <vt:lpstr>F-beta score   (F – мера)</vt:lpstr>
      <vt:lpstr>F  мера</vt:lpstr>
      <vt:lpstr>ROC-кривая</vt:lpstr>
      <vt:lpstr>Порог отсечения</vt:lpstr>
      <vt:lpstr>Построение ROC кривой</vt:lpstr>
      <vt:lpstr>Построение ROC кривой</vt:lpstr>
      <vt:lpstr>Какая модель лучше?</vt:lpstr>
      <vt:lpstr>AUC</vt:lpstr>
      <vt:lpstr>Пределы значения AUC?  Зависит ли AUC от cut-off?</vt:lpstr>
      <vt:lpstr>Канонический алгоритм построения ROC-кривой</vt:lpstr>
      <vt:lpstr>Практика. Строим ROC кривую</vt:lpstr>
      <vt:lpstr>PowerPoint Presentation</vt:lpstr>
      <vt:lpstr>И что с этим делать?</vt:lpstr>
      <vt:lpstr>PowerPoint Presentation</vt:lpstr>
      <vt:lpstr>PowerPoint Presentation</vt:lpstr>
      <vt:lpstr>Площадь под кривой</vt:lpstr>
      <vt:lpstr>PowerPoint Presentation</vt:lpstr>
      <vt:lpstr>AUC ROC</vt:lpstr>
      <vt:lpstr>КритериИ выбора порога отсечения </vt:lpstr>
      <vt:lpstr>Баланс Чувствительности и специфичности</vt:lpstr>
      <vt:lpstr>Многоклассовая классификация</vt:lpstr>
      <vt:lpstr>PowerPoint Presentation</vt:lpstr>
      <vt:lpstr>Regression Metrics</vt:lpstr>
      <vt:lpstr>Mean Absolute Error – средняя абсолютная ошибка</vt:lpstr>
      <vt:lpstr>Mean Squared Error – средняя квадратичная ошибка</vt:lpstr>
      <vt:lpstr>Logistic Loss – логистические потери</vt:lpstr>
      <vt:lpstr>Что такое LogLoss</vt:lpstr>
      <vt:lpstr>PowerPoint Presentation</vt:lpstr>
      <vt:lpstr>Минимазация MSE</vt:lpstr>
      <vt:lpstr>PowerPoint Presentation</vt:lpstr>
      <vt:lpstr>Настройка логистической регрессии методом SGD</vt:lpstr>
      <vt:lpstr>R2 коэффициент детерминации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Недообучение  Переобучение</vt:lpstr>
      <vt:lpstr>Переобучение  Недообучение   undertraining  Overtraining</vt:lpstr>
      <vt:lpstr>Обучение и переобучение</vt:lpstr>
      <vt:lpstr>Обучение и переобучение</vt:lpstr>
      <vt:lpstr>Обучение и переобучение</vt:lpstr>
      <vt:lpstr>Как избежать недообучения?</vt:lpstr>
      <vt:lpstr>Как избежать переобучения?</vt:lpstr>
      <vt:lpstr>Dropout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Ваше решение в области здравоохранения</dc:title>
  <dc:creator>Марина Барулина</dc:creator>
  <cp:lastModifiedBy>Марина Барулина</cp:lastModifiedBy>
  <cp:revision>25</cp:revision>
  <dcterms:created xsi:type="dcterms:W3CDTF">2022-04-24T19:28:37Z</dcterms:created>
  <dcterms:modified xsi:type="dcterms:W3CDTF">2024-11-07T14:45:17Z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